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3_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6F_3B34344A.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29_0.xml" ContentType="application/vnd.ms-powerpoint.comments+xml"/>
  <Override PartName="/ppt/notesSlides/notesSlide22.xml" ContentType="application/vnd.openxmlformats-officedocument.presentationml.notesSlide+xml"/>
  <Override PartName="/ppt/comments/modernComment_12E_0.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2F_0.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39_0.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13F_0.xml" ContentType="application/vnd.ms-powerpoint.comments+xml"/>
  <Override PartName="/ppt/notesSlides/notesSlide38.xml" ContentType="application/vnd.openxmlformats-officedocument.presentationml.notesSlide+xml"/>
  <Override PartName="/ppt/comments/modernComment_141_0.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4"/>
    <p:sldMasterId id="2147483648" r:id="rId5"/>
  </p:sldMasterIdLst>
  <p:notesMasterIdLst>
    <p:notesMasterId r:id="rId55"/>
  </p:notesMasterIdLst>
  <p:sldIdLst>
    <p:sldId id="256" r:id="rId6"/>
    <p:sldId id="258" r:id="rId7"/>
    <p:sldId id="259" r:id="rId8"/>
    <p:sldId id="260" r:id="rId9"/>
    <p:sldId id="262" r:id="rId10"/>
    <p:sldId id="390" r:id="rId11"/>
    <p:sldId id="378" r:id="rId12"/>
    <p:sldId id="384" r:id="rId13"/>
    <p:sldId id="383" r:id="rId14"/>
    <p:sldId id="382" r:id="rId15"/>
    <p:sldId id="381" r:id="rId16"/>
    <p:sldId id="380" r:id="rId17"/>
    <p:sldId id="379" r:id="rId18"/>
    <p:sldId id="367" r:id="rId19"/>
    <p:sldId id="282" r:id="rId20"/>
    <p:sldId id="283" r:id="rId21"/>
    <p:sldId id="284" r:id="rId22"/>
    <p:sldId id="285" r:id="rId23"/>
    <p:sldId id="286" r:id="rId24"/>
    <p:sldId id="287" r:id="rId25"/>
    <p:sldId id="288" r:id="rId26"/>
    <p:sldId id="289" r:id="rId27"/>
    <p:sldId id="331" r:id="rId28"/>
    <p:sldId id="388" r:id="rId29"/>
    <p:sldId id="387" r:id="rId30"/>
    <p:sldId id="386" r:id="rId31"/>
    <p:sldId id="385" r:id="rId32"/>
    <p:sldId id="389" r:id="rId33"/>
    <p:sldId id="353" r:id="rId34"/>
    <p:sldId id="297" r:id="rId35"/>
    <p:sldId id="302" r:id="rId36"/>
    <p:sldId id="298" r:id="rId37"/>
    <p:sldId id="324" r:id="rId38"/>
    <p:sldId id="325" r:id="rId39"/>
    <p:sldId id="365" r:id="rId40"/>
    <p:sldId id="327" r:id="rId41"/>
    <p:sldId id="300" r:id="rId42"/>
    <p:sldId id="303" r:id="rId43"/>
    <p:sldId id="312" r:id="rId44"/>
    <p:sldId id="376" r:id="rId45"/>
    <p:sldId id="313" r:id="rId46"/>
    <p:sldId id="352" r:id="rId47"/>
    <p:sldId id="375" r:id="rId48"/>
    <p:sldId id="316" r:id="rId49"/>
    <p:sldId id="318" r:id="rId50"/>
    <p:sldId id="319" r:id="rId51"/>
    <p:sldId id="321" r:id="rId52"/>
    <p:sldId id="317" r:id="rId53"/>
    <p:sldId id="323"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Helvetica Neue" panose="020B0604020202020204" charset="0"/>
      <p:regular r:id="rId60"/>
      <p:bold r:id="rId61"/>
      <p:italic r:id="rId62"/>
      <p:boldItalic r:id="rId63"/>
    </p:embeddedFont>
    <p:embeddedFont>
      <p:font typeface="Proxima Nova" panose="020B0604020202020204" charset="0"/>
      <p:regular r:id="rId64"/>
      <p:bold r:id="rId65"/>
      <p:italic r:id="rId66"/>
      <p:boldItalic r:id="rId67"/>
    </p:embeddedFont>
    <p:embeddedFont>
      <p:font typeface="Proxima Nova Semibold" panose="020B0604020202020204" charset="0"/>
      <p:regular r:id="rId68"/>
      <p:bold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5" roundtripDataSignature="AMtx7mjc7jvuYFWGZH5eMiPWbfQ3/8ICL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75C20D-34CF-6D66-E45C-A59BAA59868E}" name="Dassonneville Yaron" initials="DY" userId="S::yaron.dassonneville@vlaanderen.be::f00fbc3b-a7c3-459a-b6dd-9db3be5520da" providerId="AD"/>
  <p188:author id="{6BBA22B0-FA5E-0588-C1AF-DE8AE00B2952}" name="Desmijter Pieter" initials="DP" userId="S::pieter.desmijter@vlaanderen.be::f32fbda8-70e5-427c-9ee0-37fbb5ec3ae4" providerId="AD"/>
  <p188:author id="{B194ACE8-21C5-DBB5-472A-8707094B6AED}" name="Vercauteren Laurens" initials="VL" userId="S::laurens.vercauteren@vlaanderen.be::1b90aa8f-760c-4e51-b534-eba67ddbe05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F001B4-AC26-4B48-B4DC-9CDC5AE55E96}" v="2" dt="2023-03-09T08:58:37.504"/>
  </p1510:revLst>
</p1510:revInfo>
</file>

<file path=ppt/tableStyles.xml><?xml version="1.0" encoding="utf-8"?>
<a:tblStyleLst xmlns:a="http://schemas.openxmlformats.org/drawingml/2006/main" def="{B059B285-1750-42DE-AF82-9913F3D9AB08}">
  <a:tblStyle styleId="{B059B285-1750-42DE-AF82-9913F3D9AB0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AB7ECB0-9172-42C8-A09E-A1FA5478FC79}"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102"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font" Target="fonts/font6.fntdata"/><Relationship Id="rId95"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100"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7.fntdata"/><Relationship Id="rId70" Type="http://schemas.openxmlformats.org/officeDocument/2006/relationships/font" Target="fonts/font15.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9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ssonneville Yaron" userId="S::yaron.dassonneville@vlaanderen.be::f00fbc3b-a7c3-459a-b6dd-9db3be5520da" providerId="AD" clId="Web-{5A22D834-3C35-249C-7768-03777EBC5E50}"/>
    <pc:docChg chg="addSld delSld addMainMaster modMainMaster">
      <pc:chgData name="Dassonneville Yaron" userId="S::yaron.dassonneville@vlaanderen.be::f00fbc3b-a7c3-459a-b6dd-9db3be5520da" providerId="AD" clId="Web-{5A22D834-3C35-249C-7768-03777EBC5E50}" dt="2023-02-28T06:55:17.147" v="1"/>
      <pc:docMkLst>
        <pc:docMk/>
      </pc:docMkLst>
      <pc:sldChg chg="del">
        <pc:chgData name="Dassonneville Yaron" userId="S::yaron.dassonneville@vlaanderen.be::f00fbc3b-a7c3-459a-b6dd-9db3be5520da" providerId="AD" clId="Web-{5A22D834-3C35-249C-7768-03777EBC5E50}" dt="2023-02-28T06:55:17.147" v="1"/>
        <pc:sldMkLst>
          <pc:docMk/>
          <pc:sldMk cId="4047628239" sldId="377"/>
        </pc:sldMkLst>
      </pc:sldChg>
      <pc:sldChg chg="add">
        <pc:chgData name="Dassonneville Yaron" userId="S::yaron.dassonneville@vlaanderen.be::f00fbc3b-a7c3-459a-b6dd-9db3be5520da" providerId="AD" clId="Web-{5A22D834-3C35-249C-7768-03777EBC5E50}" dt="2023-02-28T06:55:14.053" v="0"/>
        <pc:sldMkLst>
          <pc:docMk/>
          <pc:sldMk cId="3308332447" sldId="390"/>
        </pc:sldMkLst>
      </pc:sldChg>
      <pc:sldMasterChg chg="add addSldLayout">
        <pc:chgData name="Dassonneville Yaron" userId="S::yaron.dassonneville@vlaanderen.be::f00fbc3b-a7c3-459a-b6dd-9db3be5520da" providerId="AD" clId="Web-{5A22D834-3C35-249C-7768-03777EBC5E50}" dt="2023-02-28T06:55:14.053" v="0"/>
        <pc:sldMasterMkLst>
          <pc:docMk/>
          <pc:sldMasterMk cId="724128891" sldId="2147483648"/>
        </pc:sldMasterMkLst>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3250955739" sldId="2147483649"/>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4053728590" sldId="2147483650"/>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1557708160" sldId="2147483651"/>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3428124628" sldId="2147483652"/>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4091487453" sldId="2147483653"/>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1924027550" sldId="2147483654"/>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387678484" sldId="2147483655"/>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3350266684" sldId="2147483656"/>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3809609359" sldId="2147483657"/>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113301339" sldId="2147483658"/>
          </pc:sldLayoutMkLst>
        </pc:sldLayoutChg>
        <pc:sldLayoutChg chg="add">
          <pc:chgData name="Dassonneville Yaron" userId="S::yaron.dassonneville@vlaanderen.be::f00fbc3b-a7c3-459a-b6dd-9db3be5520da" providerId="AD" clId="Web-{5A22D834-3C35-249C-7768-03777EBC5E50}" dt="2023-02-28T06:55:14.053" v="0"/>
          <pc:sldLayoutMkLst>
            <pc:docMk/>
            <pc:sldMasterMk cId="724128891" sldId="2147483648"/>
            <pc:sldLayoutMk cId="197926027" sldId="2147483659"/>
          </pc:sldLayoutMkLst>
        </pc:sldLayoutChg>
      </pc:sldMasterChg>
      <pc:sldMasterChg chg="replId modSldLayout">
        <pc:chgData name="Dassonneville Yaron" userId="S::yaron.dassonneville@vlaanderen.be::f00fbc3b-a7c3-459a-b6dd-9db3be5520da" providerId="AD" clId="Web-{5A22D834-3C35-249C-7768-03777EBC5E50}" dt="2023-02-28T06:55:14.053" v="0"/>
        <pc:sldMasterMkLst>
          <pc:docMk/>
          <pc:sldMasterMk cId="0" sldId="2147483686"/>
        </pc:sldMasterMkLst>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87"/>
          </pc:sldLayoutMkLst>
        </pc:sldLayoutChg>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88"/>
          </pc:sldLayoutMkLst>
        </pc:sldLayoutChg>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89"/>
          </pc:sldLayoutMkLst>
        </pc:sldLayoutChg>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90"/>
          </pc:sldLayoutMkLst>
        </pc:sldLayoutChg>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91"/>
          </pc:sldLayoutMkLst>
        </pc:sldLayoutChg>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92"/>
          </pc:sldLayoutMkLst>
        </pc:sldLayoutChg>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93"/>
          </pc:sldLayoutMkLst>
        </pc:sldLayoutChg>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94"/>
          </pc:sldLayoutMkLst>
        </pc:sldLayoutChg>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95"/>
          </pc:sldLayoutMkLst>
        </pc:sldLayoutChg>
        <pc:sldLayoutChg chg="replId">
          <pc:chgData name="Dassonneville Yaron" userId="S::yaron.dassonneville@vlaanderen.be::f00fbc3b-a7c3-459a-b6dd-9db3be5520da" providerId="AD" clId="Web-{5A22D834-3C35-249C-7768-03777EBC5E50}" dt="2023-02-28T06:55:14.053" v="0"/>
          <pc:sldLayoutMkLst>
            <pc:docMk/>
            <pc:sldMasterMk cId="0" sldId="2147483686"/>
            <pc:sldLayoutMk cId="0" sldId="2147483696"/>
          </pc:sldLayoutMkLst>
        </pc:sldLayoutChg>
      </pc:sldMasterChg>
    </pc:docChg>
  </pc:docChgLst>
  <pc:docChgLst>
    <pc:chgData name="Dassonneville Yaron" userId="S::yaron.dassonneville@vlaanderen.be::f00fbc3b-a7c3-459a-b6dd-9db3be5520da" providerId="AD" clId="Web-{D6650454-3D2F-FE48-2E65-1D2741D5BF18}"/>
    <pc:docChg chg="modSld">
      <pc:chgData name="Dassonneville Yaron" userId="S::yaron.dassonneville@vlaanderen.be::f00fbc3b-a7c3-459a-b6dd-9db3be5520da" providerId="AD" clId="Web-{D6650454-3D2F-FE48-2E65-1D2741D5BF18}" dt="2023-02-08T15:38:36.408" v="258" actId="14100"/>
      <pc:docMkLst>
        <pc:docMk/>
      </pc:docMkLst>
      <pc:sldChg chg="addSp delSp modSp addCm">
        <pc:chgData name="Dassonneville Yaron" userId="S::yaron.dassonneville@vlaanderen.be::f00fbc3b-a7c3-459a-b6dd-9db3be5520da" providerId="AD" clId="Web-{D6650454-3D2F-FE48-2E65-1D2741D5BF18}" dt="2023-02-07T14:38:50.523" v="136"/>
        <pc:sldMkLst>
          <pc:docMk/>
          <pc:sldMk cId="0" sldId="256"/>
        </pc:sldMkLst>
        <pc:grpChg chg="mod">
          <ac:chgData name="Dassonneville Yaron" userId="S::yaron.dassonneville@vlaanderen.be::f00fbc3b-a7c3-459a-b6dd-9db3be5520da" providerId="AD" clId="Web-{D6650454-3D2F-FE48-2E65-1D2741D5BF18}" dt="2023-02-07T09:32:54.160" v="36" actId="1076"/>
          <ac:grpSpMkLst>
            <pc:docMk/>
            <pc:sldMk cId="0" sldId="256"/>
            <ac:grpSpMk id="216" creationId="{00000000-0000-0000-0000-000000000000}"/>
          </ac:grpSpMkLst>
        </pc:grpChg>
        <pc:picChg chg="add del mod ord">
          <ac:chgData name="Dassonneville Yaron" userId="S::yaron.dassonneville@vlaanderen.be::f00fbc3b-a7c3-459a-b6dd-9db3be5520da" providerId="AD" clId="Web-{D6650454-3D2F-FE48-2E65-1D2741D5BF18}" dt="2023-02-07T09:32:10.423" v="24"/>
          <ac:picMkLst>
            <pc:docMk/>
            <pc:sldMk cId="0" sldId="256"/>
            <ac:picMk id="2" creationId="{054BBA54-393B-F5C6-663F-3FF07D56A239}"/>
          </ac:picMkLst>
        </pc:picChg>
        <pc:picChg chg="add mod ord modCrop">
          <ac:chgData name="Dassonneville Yaron" userId="S::yaron.dassonneville@vlaanderen.be::f00fbc3b-a7c3-459a-b6dd-9db3be5520da" providerId="AD" clId="Web-{D6650454-3D2F-FE48-2E65-1D2741D5BF18}" dt="2023-02-07T09:33:07.083" v="38" actId="14100"/>
          <ac:picMkLst>
            <pc:docMk/>
            <pc:sldMk cId="0" sldId="256"/>
            <ac:picMk id="3" creationId="{26AE1C20-9DBE-0617-A0B3-6E06D037D8F3}"/>
          </ac:picMkLst>
        </pc:picChg>
        <pc:picChg chg="del">
          <ac:chgData name="Dassonneville Yaron" userId="S::yaron.dassonneville@vlaanderen.be::f00fbc3b-a7c3-459a-b6dd-9db3be5520da" providerId="AD" clId="Web-{D6650454-3D2F-FE48-2E65-1D2741D5BF18}" dt="2023-02-07T09:31:57.672" v="23"/>
          <ac:picMkLst>
            <pc:docMk/>
            <pc:sldMk cId="0" sldId="256"/>
            <ac:picMk id="215" creationId="{00000000-0000-0000-0000-000000000000}"/>
          </ac:picMkLst>
        </pc:picChg>
      </pc:sldChg>
      <pc:sldChg chg="modSp modCm">
        <pc:chgData name="Dassonneville Yaron" userId="S::yaron.dassonneville@vlaanderen.be::f00fbc3b-a7c3-459a-b6dd-9db3be5520da" providerId="AD" clId="Web-{D6650454-3D2F-FE48-2E65-1D2741D5BF18}" dt="2023-02-07T10:05:19.219" v="94"/>
        <pc:sldMkLst>
          <pc:docMk/>
          <pc:sldMk cId="0" sldId="259"/>
        </pc:sldMkLst>
        <pc:graphicFrameChg chg="mod modGraphic">
          <ac:chgData name="Dassonneville Yaron" userId="S::yaron.dassonneville@vlaanderen.be::f00fbc3b-a7c3-459a-b6dd-9db3be5520da" providerId="AD" clId="Web-{D6650454-3D2F-FE48-2E65-1D2741D5BF18}" dt="2023-02-07T10:05:19.219" v="94"/>
          <ac:graphicFrameMkLst>
            <pc:docMk/>
            <pc:sldMk cId="0" sldId="259"/>
            <ac:graphicFrameMk id="3" creationId="{F5C31A9A-B7E5-9704-D2BE-92F441431BD6}"/>
          </ac:graphicFrameMkLst>
        </pc:graphicFrameChg>
      </pc:sldChg>
      <pc:sldChg chg="modCm">
        <pc:chgData name="Dassonneville Yaron" userId="S::yaron.dassonneville@vlaanderen.be::f00fbc3b-a7c3-459a-b6dd-9db3be5520da" providerId="AD" clId="Web-{D6650454-3D2F-FE48-2E65-1D2741D5BF18}" dt="2023-02-07T09:43:41.528" v="41"/>
        <pc:sldMkLst>
          <pc:docMk/>
          <pc:sldMk cId="0" sldId="297"/>
        </pc:sldMkLst>
      </pc:sldChg>
      <pc:sldChg chg="modSp">
        <pc:chgData name="Dassonneville Yaron" userId="S::yaron.dassonneville@vlaanderen.be::f00fbc3b-a7c3-459a-b6dd-9db3be5520da" providerId="AD" clId="Web-{D6650454-3D2F-FE48-2E65-1D2741D5BF18}" dt="2023-02-07T09:43:52.592" v="43" actId="1076"/>
        <pc:sldMkLst>
          <pc:docMk/>
          <pc:sldMk cId="0" sldId="298"/>
        </pc:sldMkLst>
        <pc:spChg chg="mod">
          <ac:chgData name="Dassonneville Yaron" userId="S::yaron.dassonneville@vlaanderen.be::f00fbc3b-a7c3-459a-b6dd-9db3be5520da" providerId="AD" clId="Web-{D6650454-3D2F-FE48-2E65-1D2741D5BF18}" dt="2023-02-07T09:43:52.592" v="43" actId="1076"/>
          <ac:spMkLst>
            <pc:docMk/>
            <pc:sldMk cId="0" sldId="298"/>
            <ac:spMk id="893" creationId="{00000000-0000-0000-0000-000000000000}"/>
          </ac:spMkLst>
        </pc:spChg>
      </pc:sldChg>
      <pc:sldChg chg="addCm">
        <pc:chgData name="Dassonneville Yaron" userId="S::yaron.dassonneville@vlaanderen.be::f00fbc3b-a7c3-459a-b6dd-9db3be5520da" providerId="AD" clId="Web-{D6650454-3D2F-FE48-2E65-1D2741D5BF18}" dt="2023-02-07T09:48:45.922" v="44"/>
        <pc:sldMkLst>
          <pc:docMk/>
          <pc:sldMk cId="0" sldId="304"/>
        </pc:sldMkLst>
      </pc:sldChg>
      <pc:sldChg chg="modCm">
        <pc:chgData name="Dassonneville Yaron" userId="S::yaron.dassonneville@vlaanderen.be::f00fbc3b-a7c3-459a-b6dd-9db3be5520da" providerId="AD" clId="Web-{D6650454-3D2F-FE48-2E65-1D2741D5BF18}" dt="2023-02-07T10:25:21.410" v="102"/>
        <pc:sldMkLst>
          <pc:docMk/>
          <pc:sldMk cId="0" sldId="313"/>
        </pc:sldMkLst>
      </pc:sldChg>
      <pc:sldChg chg="modSp modCm">
        <pc:chgData name="Dassonneville Yaron" userId="S::yaron.dassonneville@vlaanderen.be::f00fbc3b-a7c3-459a-b6dd-9db3be5520da" providerId="AD" clId="Web-{D6650454-3D2F-FE48-2E65-1D2741D5BF18}" dt="2023-02-07T10:55:25.390" v="135" actId="20577"/>
        <pc:sldMkLst>
          <pc:docMk/>
          <pc:sldMk cId="0" sldId="319"/>
        </pc:sldMkLst>
        <pc:spChg chg="mod">
          <ac:chgData name="Dassonneville Yaron" userId="S::yaron.dassonneville@vlaanderen.be::f00fbc3b-a7c3-459a-b6dd-9db3be5520da" providerId="AD" clId="Web-{D6650454-3D2F-FE48-2E65-1D2741D5BF18}" dt="2023-02-07T10:55:25.390" v="135" actId="20577"/>
          <ac:spMkLst>
            <pc:docMk/>
            <pc:sldMk cId="0" sldId="319"/>
            <ac:spMk id="1104" creationId="{00000000-0000-0000-0000-000000000000}"/>
          </ac:spMkLst>
        </pc:spChg>
      </pc:sldChg>
      <pc:sldChg chg="modCm">
        <pc:chgData name="Dassonneville Yaron" userId="S::yaron.dassonneville@vlaanderen.be::f00fbc3b-a7c3-459a-b6dd-9db3be5520da" providerId="AD" clId="Web-{D6650454-3D2F-FE48-2E65-1D2741D5BF18}" dt="2023-02-07T09:50:35.226" v="47"/>
        <pc:sldMkLst>
          <pc:docMk/>
          <pc:sldMk cId="0" sldId="321"/>
        </pc:sldMkLst>
      </pc:sldChg>
      <pc:sldChg chg="modSp">
        <pc:chgData name="Dassonneville Yaron" userId="S::yaron.dassonneville@vlaanderen.be::f00fbc3b-a7c3-459a-b6dd-9db3be5520da" providerId="AD" clId="Web-{D6650454-3D2F-FE48-2E65-1D2741D5BF18}" dt="2023-02-07T09:30:12.775" v="17"/>
        <pc:sldMkLst>
          <pc:docMk/>
          <pc:sldMk cId="2793198462" sldId="332"/>
        </pc:sldMkLst>
        <pc:spChg chg="mod">
          <ac:chgData name="Dassonneville Yaron" userId="S::yaron.dassonneville@vlaanderen.be::f00fbc3b-a7c3-459a-b6dd-9db3be5520da" providerId="AD" clId="Web-{D6650454-3D2F-FE48-2E65-1D2741D5BF18}" dt="2023-02-07T09:30:12.775" v="17"/>
          <ac:spMkLst>
            <pc:docMk/>
            <pc:sldMk cId="2793198462" sldId="332"/>
            <ac:spMk id="9" creationId="{6C6621D3-CA0B-422C-99AC-CE3D15ADA7BE}"/>
          </ac:spMkLst>
        </pc:spChg>
        <pc:spChg chg="mod">
          <ac:chgData name="Dassonneville Yaron" userId="S::yaron.dassonneville@vlaanderen.be::f00fbc3b-a7c3-459a-b6dd-9db3be5520da" providerId="AD" clId="Web-{D6650454-3D2F-FE48-2E65-1D2741D5BF18}" dt="2023-02-07T09:30:12.775" v="16"/>
          <ac:spMkLst>
            <pc:docMk/>
            <pc:sldMk cId="2793198462" sldId="332"/>
            <ac:spMk id="10" creationId="{A2D1ED51-2A74-487A-8025-F49A6D65A40B}"/>
          </ac:spMkLst>
        </pc:spChg>
        <pc:spChg chg="mod">
          <ac:chgData name="Dassonneville Yaron" userId="S::yaron.dassonneville@vlaanderen.be::f00fbc3b-a7c3-459a-b6dd-9db3be5520da" providerId="AD" clId="Web-{D6650454-3D2F-FE48-2E65-1D2741D5BF18}" dt="2023-02-07T09:30:12.744" v="14"/>
          <ac:spMkLst>
            <pc:docMk/>
            <pc:sldMk cId="2793198462" sldId="332"/>
            <ac:spMk id="11" creationId="{2ECB0D31-2405-454C-BE36-F0E67B2FA4D7}"/>
          </ac:spMkLst>
        </pc:spChg>
        <pc:spChg chg="mod">
          <ac:chgData name="Dassonneville Yaron" userId="S::yaron.dassonneville@vlaanderen.be::f00fbc3b-a7c3-459a-b6dd-9db3be5520da" providerId="AD" clId="Web-{D6650454-3D2F-FE48-2E65-1D2741D5BF18}" dt="2023-02-07T09:30:12.759" v="15"/>
          <ac:spMkLst>
            <pc:docMk/>
            <pc:sldMk cId="2793198462" sldId="332"/>
            <ac:spMk id="12" creationId="{1A7D05C6-2AA0-49EE-A425-85D5AD31A3D8}"/>
          </ac:spMkLst>
        </pc:spChg>
      </pc:sldChg>
      <pc:sldChg chg="modSp modCm">
        <pc:chgData name="Dassonneville Yaron" userId="S::yaron.dassonneville@vlaanderen.be::f00fbc3b-a7c3-459a-b6dd-9db3be5520da" providerId="AD" clId="Web-{D6650454-3D2F-FE48-2E65-1D2741D5BF18}" dt="2023-02-07T10:26:40.709" v="119"/>
        <pc:sldMkLst>
          <pc:docMk/>
          <pc:sldMk cId="172948378" sldId="343"/>
        </pc:sldMkLst>
        <pc:spChg chg="mod">
          <ac:chgData name="Dassonneville Yaron" userId="S::yaron.dassonneville@vlaanderen.be::f00fbc3b-a7c3-459a-b6dd-9db3be5520da" providerId="AD" clId="Web-{D6650454-3D2F-FE48-2E65-1D2741D5BF18}" dt="2023-02-07T10:26:36.756" v="116" actId="1076"/>
          <ac:spMkLst>
            <pc:docMk/>
            <pc:sldMk cId="172948378" sldId="343"/>
            <ac:spMk id="3" creationId="{5401003B-9693-65B5-1B8A-C7A10DCFE5AF}"/>
          </ac:spMkLst>
        </pc:spChg>
        <pc:spChg chg="mod">
          <ac:chgData name="Dassonneville Yaron" userId="S::yaron.dassonneville@vlaanderen.be::f00fbc3b-a7c3-459a-b6dd-9db3be5520da" providerId="AD" clId="Web-{D6650454-3D2F-FE48-2E65-1D2741D5BF18}" dt="2023-02-07T10:26:36.756" v="117" actId="1076"/>
          <ac:spMkLst>
            <pc:docMk/>
            <pc:sldMk cId="172948378" sldId="343"/>
            <ac:spMk id="5" creationId="{55186F69-AF8A-F661-BC98-2B78D3B9D65D}"/>
          </ac:spMkLst>
        </pc:spChg>
        <pc:spChg chg="mod">
          <ac:chgData name="Dassonneville Yaron" userId="S::yaron.dassonneville@vlaanderen.be::f00fbc3b-a7c3-459a-b6dd-9db3be5520da" providerId="AD" clId="Web-{D6650454-3D2F-FE48-2E65-1D2741D5BF18}" dt="2023-02-07T10:26:36.740" v="114" actId="1076"/>
          <ac:spMkLst>
            <pc:docMk/>
            <pc:sldMk cId="172948378" sldId="343"/>
            <ac:spMk id="7" creationId="{A625F4B4-8A84-8A7C-7847-CB0D95DC0E3A}"/>
          </ac:spMkLst>
        </pc:spChg>
        <pc:spChg chg="mod">
          <ac:chgData name="Dassonneville Yaron" userId="S::yaron.dassonneville@vlaanderen.be::f00fbc3b-a7c3-459a-b6dd-9db3be5520da" providerId="AD" clId="Web-{D6650454-3D2F-FE48-2E65-1D2741D5BF18}" dt="2023-02-07T10:26:36.772" v="118" actId="1076"/>
          <ac:spMkLst>
            <pc:docMk/>
            <pc:sldMk cId="172948378" sldId="343"/>
            <ac:spMk id="9" creationId="{D2F7293A-39F9-6078-B154-91202ADDD26D}"/>
          </ac:spMkLst>
        </pc:spChg>
        <pc:picChg chg="mod">
          <ac:chgData name="Dassonneville Yaron" userId="S::yaron.dassonneville@vlaanderen.be::f00fbc3b-a7c3-459a-b6dd-9db3be5520da" providerId="AD" clId="Web-{D6650454-3D2F-FE48-2E65-1D2741D5BF18}" dt="2023-02-07T10:26:36.709" v="111" actId="1076"/>
          <ac:picMkLst>
            <pc:docMk/>
            <pc:sldMk cId="172948378" sldId="343"/>
            <ac:picMk id="2" creationId="{45939E32-1C28-FC6B-B6FD-BD8F4031A125}"/>
          </ac:picMkLst>
        </pc:picChg>
        <pc:picChg chg="mod">
          <ac:chgData name="Dassonneville Yaron" userId="S::yaron.dassonneville@vlaanderen.be::f00fbc3b-a7c3-459a-b6dd-9db3be5520da" providerId="AD" clId="Web-{D6650454-3D2F-FE48-2E65-1D2741D5BF18}" dt="2023-02-07T10:26:36.725" v="112" actId="1076"/>
          <ac:picMkLst>
            <pc:docMk/>
            <pc:sldMk cId="172948378" sldId="343"/>
            <ac:picMk id="4" creationId="{4CCBB433-CB70-17CF-52DA-38D8606DD7AC}"/>
          </ac:picMkLst>
        </pc:picChg>
        <pc:picChg chg="mod">
          <ac:chgData name="Dassonneville Yaron" userId="S::yaron.dassonneville@vlaanderen.be::f00fbc3b-a7c3-459a-b6dd-9db3be5520da" providerId="AD" clId="Web-{D6650454-3D2F-FE48-2E65-1D2741D5BF18}" dt="2023-02-07T10:26:36.725" v="113" actId="1076"/>
          <ac:picMkLst>
            <pc:docMk/>
            <pc:sldMk cId="172948378" sldId="343"/>
            <ac:picMk id="6" creationId="{2C131C39-4645-62B4-DE2C-19E510DE250F}"/>
          </ac:picMkLst>
        </pc:picChg>
        <pc:picChg chg="mod">
          <ac:chgData name="Dassonneville Yaron" userId="S::yaron.dassonneville@vlaanderen.be::f00fbc3b-a7c3-459a-b6dd-9db3be5520da" providerId="AD" clId="Web-{D6650454-3D2F-FE48-2E65-1D2741D5BF18}" dt="2023-02-07T10:26:36.756" v="115" actId="1076"/>
          <ac:picMkLst>
            <pc:docMk/>
            <pc:sldMk cId="172948378" sldId="343"/>
            <ac:picMk id="8" creationId="{844D1196-CEAE-557B-24D9-415EB57FD3C1}"/>
          </ac:picMkLst>
        </pc:picChg>
      </pc:sldChg>
      <pc:sldChg chg="modSp">
        <pc:chgData name="Dassonneville Yaron" userId="S::yaron.dassonneville@vlaanderen.be::f00fbc3b-a7c3-459a-b6dd-9db3be5520da" providerId="AD" clId="Web-{D6650454-3D2F-FE48-2E65-1D2741D5BF18}" dt="2023-02-08T11:38:18.998" v="145" actId="20577"/>
        <pc:sldMkLst>
          <pc:docMk/>
          <pc:sldMk cId="15455250" sldId="346"/>
        </pc:sldMkLst>
        <pc:spChg chg="mod">
          <ac:chgData name="Dassonneville Yaron" userId="S::yaron.dassonneville@vlaanderen.be::f00fbc3b-a7c3-459a-b6dd-9db3be5520da" providerId="AD" clId="Web-{D6650454-3D2F-FE48-2E65-1D2741D5BF18}" dt="2023-02-08T11:38:18.998" v="145" actId="20577"/>
          <ac:spMkLst>
            <pc:docMk/>
            <pc:sldMk cId="15455250" sldId="346"/>
            <ac:spMk id="8" creationId="{78CE697B-61AE-493F-B3BB-121270182FA5}"/>
          </ac:spMkLst>
        </pc:spChg>
      </pc:sldChg>
      <pc:sldChg chg="modSp">
        <pc:chgData name="Dassonneville Yaron" userId="S::yaron.dassonneville@vlaanderen.be::f00fbc3b-a7c3-459a-b6dd-9db3be5520da" providerId="AD" clId="Web-{D6650454-3D2F-FE48-2E65-1D2741D5BF18}" dt="2023-02-08T11:38:38.827" v="148" actId="20577"/>
        <pc:sldMkLst>
          <pc:docMk/>
          <pc:sldMk cId="1612886109" sldId="348"/>
        </pc:sldMkLst>
        <pc:spChg chg="mod">
          <ac:chgData name="Dassonneville Yaron" userId="S::yaron.dassonneville@vlaanderen.be::f00fbc3b-a7c3-459a-b6dd-9db3be5520da" providerId="AD" clId="Web-{D6650454-3D2F-FE48-2E65-1D2741D5BF18}" dt="2023-02-08T11:38:38.827" v="148" actId="20577"/>
          <ac:spMkLst>
            <pc:docMk/>
            <pc:sldMk cId="1612886109" sldId="348"/>
            <ac:spMk id="8" creationId="{DD35B02C-7942-48E4-BA96-367B4884D6BD}"/>
          </ac:spMkLst>
        </pc:spChg>
        <pc:spChg chg="mod">
          <ac:chgData name="Dassonneville Yaron" userId="S::yaron.dassonneville@vlaanderen.be::f00fbc3b-a7c3-459a-b6dd-9db3be5520da" providerId="AD" clId="Web-{D6650454-3D2F-FE48-2E65-1D2741D5BF18}" dt="2023-02-07T10:42:46.271" v="127" actId="20577"/>
          <ac:spMkLst>
            <pc:docMk/>
            <pc:sldMk cId="1612886109" sldId="348"/>
            <ac:spMk id="1036" creationId="{00000000-0000-0000-0000-000000000000}"/>
          </ac:spMkLst>
        </pc:spChg>
      </pc:sldChg>
      <pc:sldChg chg="modSp">
        <pc:chgData name="Dassonneville Yaron" userId="S::yaron.dassonneville@vlaanderen.be::f00fbc3b-a7c3-459a-b6dd-9db3be5520da" providerId="AD" clId="Web-{D6650454-3D2F-FE48-2E65-1D2741D5BF18}" dt="2023-02-08T11:38:55.891" v="151" actId="20577"/>
        <pc:sldMkLst>
          <pc:docMk/>
          <pc:sldMk cId="885188834" sldId="349"/>
        </pc:sldMkLst>
        <pc:spChg chg="mod">
          <ac:chgData name="Dassonneville Yaron" userId="S::yaron.dassonneville@vlaanderen.be::f00fbc3b-a7c3-459a-b6dd-9db3be5520da" providerId="AD" clId="Web-{D6650454-3D2F-FE48-2E65-1D2741D5BF18}" dt="2023-02-08T11:38:55.891" v="151" actId="20577"/>
          <ac:spMkLst>
            <pc:docMk/>
            <pc:sldMk cId="885188834" sldId="349"/>
            <ac:spMk id="9" creationId="{38E50D99-ABDD-42C4-BA31-F2EF44300E4B}"/>
          </ac:spMkLst>
        </pc:spChg>
        <pc:spChg chg="mod">
          <ac:chgData name="Dassonneville Yaron" userId="S::yaron.dassonneville@vlaanderen.be::f00fbc3b-a7c3-459a-b6dd-9db3be5520da" providerId="AD" clId="Web-{D6650454-3D2F-FE48-2E65-1D2741D5BF18}" dt="2023-02-07T10:42:48.178" v="128" actId="20577"/>
          <ac:spMkLst>
            <pc:docMk/>
            <pc:sldMk cId="885188834" sldId="349"/>
            <ac:spMk id="1036" creationId="{00000000-0000-0000-0000-000000000000}"/>
          </ac:spMkLst>
        </pc:spChg>
      </pc:sldChg>
      <pc:sldChg chg="modSp">
        <pc:chgData name="Dassonneville Yaron" userId="S::yaron.dassonneville@vlaanderen.be::f00fbc3b-a7c3-459a-b6dd-9db3be5520da" providerId="AD" clId="Web-{D6650454-3D2F-FE48-2E65-1D2741D5BF18}" dt="2023-02-07T10:25:26.269" v="103" actId="1076"/>
        <pc:sldMkLst>
          <pc:docMk/>
          <pc:sldMk cId="2480556675" sldId="352"/>
        </pc:sldMkLst>
        <pc:picChg chg="mod">
          <ac:chgData name="Dassonneville Yaron" userId="S::yaron.dassonneville@vlaanderen.be::f00fbc3b-a7c3-459a-b6dd-9db3be5520da" providerId="AD" clId="Web-{D6650454-3D2F-FE48-2E65-1D2741D5BF18}" dt="2023-02-07T10:25:26.269" v="103" actId="1076"/>
          <ac:picMkLst>
            <pc:docMk/>
            <pc:sldMk cId="2480556675" sldId="352"/>
            <ac:picMk id="1026" creationId="{8A35C647-E039-41FA-825A-075E7E5A6E90}"/>
          </ac:picMkLst>
        </pc:picChg>
      </pc:sldChg>
      <pc:sldChg chg="addSp modSp">
        <pc:chgData name="Dassonneville Yaron" userId="S::yaron.dassonneville@vlaanderen.be::f00fbc3b-a7c3-459a-b6dd-9db3be5520da" providerId="AD" clId="Web-{D6650454-3D2F-FE48-2E65-1D2741D5BF18}" dt="2023-02-07T10:06:47.333" v="101" actId="20577"/>
        <pc:sldMkLst>
          <pc:docMk/>
          <pc:sldMk cId="2122515964" sldId="353"/>
        </pc:sldMkLst>
        <pc:spChg chg="mod">
          <ac:chgData name="Dassonneville Yaron" userId="S::yaron.dassonneville@vlaanderen.be::f00fbc3b-a7c3-459a-b6dd-9db3be5520da" providerId="AD" clId="Web-{D6650454-3D2F-FE48-2E65-1D2741D5BF18}" dt="2023-02-07T10:06:47.333" v="101" actId="20577"/>
          <ac:spMkLst>
            <pc:docMk/>
            <pc:sldMk cId="2122515964" sldId="353"/>
            <ac:spMk id="3" creationId="{638D048D-07EC-4212-9935-664485E5C09F}"/>
          </ac:spMkLst>
        </pc:spChg>
        <pc:picChg chg="add mod modCrop">
          <ac:chgData name="Dassonneville Yaron" userId="S::yaron.dassonneville@vlaanderen.be::f00fbc3b-a7c3-459a-b6dd-9db3be5520da" providerId="AD" clId="Web-{D6650454-3D2F-FE48-2E65-1D2741D5BF18}" dt="2023-02-07T09:42:37.306" v="40"/>
          <ac:picMkLst>
            <pc:docMk/>
            <pc:sldMk cId="2122515964" sldId="353"/>
            <ac:picMk id="2" creationId="{258BCA9C-168A-FB5B-7C82-91C5770C5825}"/>
          </ac:picMkLst>
        </pc:picChg>
      </pc:sldChg>
      <pc:sldChg chg="modSp modCm">
        <pc:chgData name="Dassonneville Yaron" userId="S::yaron.dassonneville@vlaanderen.be::f00fbc3b-a7c3-459a-b6dd-9db3be5520da" providerId="AD" clId="Web-{D6650454-3D2F-FE48-2E65-1D2741D5BF18}" dt="2023-02-08T11:37:57.215" v="140" actId="20577"/>
        <pc:sldMkLst>
          <pc:docMk/>
          <pc:sldMk cId="767011573" sldId="360"/>
        </pc:sldMkLst>
        <pc:spChg chg="mod">
          <ac:chgData name="Dassonneville Yaron" userId="S::yaron.dassonneville@vlaanderen.be::f00fbc3b-a7c3-459a-b6dd-9db3be5520da" providerId="AD" clId="Web-{D6650454-3D2F-FE48-2E65-1D2741D5BF18}" dt="2023-02-08T11:37:57.215" v="140" actId="20577"/>
          <ac:spMkLst>
            <pc:docMk/>
            <pc:sldMk cId="767011573" sldId="360"/>
            <ac:spMk id="4" creationId="{CCD8DAE2-1C33-880D-B722-728B85561754}"/>
          </ac:spMkLst>
        </pc:spChg>
      </pc:sldChg>
      <pc:sldChg chg="modSp">
        <pc:chgData name="Dassonneville Yaron" userId="S::yaron.dassonneville@vlaanderen.be::f00fbc3b-a7c3-459a-b6dd-9db3be5520da" providerId="AD" clId="Web-{D6650454-3D2F-FE48-2E65-1D2741D5BF18}" dt="2023-02-08T11:38:06.419" v="143" actId="20577"/>
        <pc:sldMkLst>
          <pc:docMk/>
          <pc:sldMk cId="2138103633" sldId="361"/>
        </pc:sldMkLst>
        <pc:spChg chg="mod">
          <ac:chgData name="Dassonneville Yaron" userId="S::yaron.dassonneville@vlaanderen.be::f00fbc3b-a7c3-459a-b6dd-9db3be5520da" providerId="AD" clId="Web-{D6650454-3D2F-FE48-2E65-1D2741D5BF18}" dt="2023-02-08T11:38:06.419" v="143" actId="20577"/>
          <ac:spMkLst>
            <pc:docMk/>
            <pc:sldMk cId="2138103633" sldId="361"/>
            <ac:spMk id="9" creationId="{D127EF3E-231C-41FA-913E-BF68B36F0546}"/>
          </ac:spMkLst>
        </pc:spChg>
      </pc:sldChg>
      <pc:sldChg chg="modSp">
        <pc:chgData name="Dassonneville Yaron" userId="S::yaron.dassonneville@vlaanderen.be::f00fbc3b-a7c3-459a-b6dd-9db3be5520da" providerId="AD" clId="Web-{D6650454-3D2F-FE48-2E65-1D2741D5BF18}" dt="2023-02-07T10:42:38.834" v="125" actId="20577"/>
        <pc:sldMkLst>
          <pc:docMk/>
          <pc:sldMk cId="236826634" sldId="363"/>
        </pc:sldMkLst>
        <pc:spChg chg="mod">
          <ac:chgData name="Dassonneville Yaron" userId="S::yaron.dassonneville@vlaanderen.be::f00fbc3b-a7c3-459a-b6dd-9db3be5520da" providerId="AD" clId="Web-{D6650454-3D2F-FE48-2E65-1D2741D5BF18}" dt="2023-02-07T10:42:38.834" v="125" actId="20577"/>
          <ac:spMkLst>
            <pc:docMk/>
            <pc:sldMk cId="236826634" sldId="363"/>
            <ac:spMk id="1036" creationId="{00000000-0000-0000-0000-000000000000}"/>
          </ac:spMkLst>
        </pc:spChg>
      </pc:sldChg>
      <pc:sldChg chg="addSp delSp modSp modCm">
        <pc:chgData name="Dassonneville Yaron" userId="S::yaron.dassonneville@vlaanderen.be::f00fbc3b-a7c3-459a-b6dd-9db3be5520da" providerId="AD" clId="Web-{D6650454-3D2F-FE48-2E65-1D2741D5BF18}" dt="2023-02-08T15:38:36.408" v="258" actId="14100"/>
        <pc:sldMkLst>
          <pc:docMk/>
          <pc:sldMk cId="993277002" sldId="367"/>
        </pc:sldMkLst>
        <pc:spChg chg="mod">
          <ac:chgData name="Dassonneville Yaron" userId="S::yaron.dassonneville@vlaanderen.be::f00fbc3b-a7c3-459a-b6dd-9db3be5520da" providerId="AD" clId="Web-{D6650454-3D2F-FE48-2E65-1D2741D5BF18}" dt="2023-02-08T15:38:23.126" v="251" actId="1076"/>
          <ac:spMkLst>
            <pc:docMk/>
            <pc:sldMk cId="993277002" sldId="367"/>
            <ac:spMk id="2" creationId="{ABB2FD00-08DF-48B8-A11A-B253CD770E0A}"/>
          </ac:spMkLst>
        </pc:spChg>
        <pc:spChg chg="add mod">
          <ac:chgData name="Dassonneville Yaron" userId="S::yaron.dassonneville@vlaanderen.be::f00fbc3b-a7c3-459a-b6dd-9db3be5520da" providerId="AD" clId="Web-{D6650454-3D2F-FE48-2E65-1D2741D5BF18}" dt="2023-02-08T15:38:23.158" v="255" actId="1076"/>
          <ac:spMkLst>
            <pc:docMk/>
            <pc:sldMk cId="993277002" sldId="367"/>
            <ac:spMk id="3" creationId="{BEA701E2-83DA-56E5-F3CD-6213DA4DE3CE}"/>
          </ac:spMkLst>
        </pc:spChg>
        <pc:spChg chg="add mod">
          <ac:chgData name="Dassonneville Yaron" userId="S::yaron.dassonneville@vlaanderen.be::f00fbc3b-a7c3-459a-b6dd-9db3be5520da" providerId="AD" clId="Web-{D6650454-3D2F-FE48-2E65-1D2741D5BF18}" dt="2023-02-08T15:38:23.173" v="256" actId="1076"/>
          <ac:spMkLst>
            <pc:docMk/>
            <pc:sldMk cId="993277002" sldId="367"/>
            <ac:spMk id="4" creationId="{5B05B5EF-CD00-096B-AFC6-20FDE4A12958}"/>
          </ac:spMkLst>
        </pc:spChg>
        <pc:spChg chg="mod">
          <ac:chgData name="Dassonneville Yaron" userId="S::yaron.dassonneville@vlaanderen.be::f00fbc3b-a7c3-459a-b6dd-9db3be5520da" providerId="AD" clId="Web-{D6650454-3D2F-FE48-2E65-1D2741D5BF18}" dt="2023-02-08T15:38:23.142" v="253" actId="1076"/>
          <ac:spMkLst>
            <pc:docMk/>
            <pc:sldMk cId="993277002" sldId="367"/>
            <ac:spMk id="5" creationId="{353327E2-2D5A-4F96-ABC6-E06B3CDB438C}"/>
          </ac:spMkLst>
        </pc:spChg>
        <pc:spChg chg="mod">
          <ac:chgData name="Dassonneville Yaron" userId="S::yaron.dassonneville@vlaanderen.be::f00fbc3b-a7c3-459a-b6dd-9db3be5520da" providerId="AD" clId="Web-{D6650454-3D2F-FE48-2E65-1D2741D5BF18}" dt="2023-02-08T15:38:23.158" v="254" actId="1076"/>
          <ac:spMkLst>
            <pc:docMk/>
            <pc:sldMk cId="993277002" sldId="367"/>
            <ac:spMk id="6" creationId="{FB7CF0AD-1C31-4BE8-A470-96FA94A3B786}"/>
          </ac:spMkLst>
        </pc:spChg>
        <pc:spChg chg="mod">
          <ac:chgData name="Dassonneville Yaron" userId="S::yaron.dassonneville@vlaanderen.be::f00fbc3b-a7c3-459a-b6dd-9db3be5520da" providerId="AD" clId="Web-{D6650454-3D2F-FE48-2E65-1D2741D5BF18}" dt="2023-02-08T15:38:23.126" v="252" actId="1076"/>
          <ac:spMkLst>
            <pc:docMk/>
            <pc:sldMk cId="993277002" sldId="367"/>
            <ac:spMk id="7" creationId="{9F4F4B04-6861-420D-A2C6-1BABFD0F350E}"/>
          </ac:spMkLst>
        </pc:spChg>
        <pc:spChg chg="del mod">
          <ac:chgData name="Dassonneville Yaron" userId="S::yaron.dassonneville@vlaanderen.be::f00fbc3b-a7c3-459a-b6dd-9db3be5520da" providerId="AD" clId="Web-{D6650454-3D2F-FE48-2E65-1D2741D5BF18}" dt="2023-02-08T15:38:13.564" v="249"/>
          <ac:spMkLst>
            <pc:docMk/>
            <pc:sldMk cId="993277002" sldId="367"/>
            <ac:spMk id="8" creationId="{44D0ABEC-7D06-4EE0-AA07-93CCCDA021BC}"/>
          </ac:spMkLst>
        </pc:spChg>
        <pc:spChg chg="del mod">
          <ac:chgData name="Dassonneville Yaron" userId="S::yaron.dassonneville@vlaanderen.be::f00fbc3b-a7c3-459a-b6dd-9db3be5520da" providerId="AD" clId="Web-{D6650454-3D2F-FE48-2E65-1D2741D5BF18}" dt="2023-02-08T15:37:02.530" v="210"/>
          <ac:spMkLst>
            <pc:docMk/>
            <pc:sldMk cId="993277002" sldId="367"/>
            <ac:spMk id="11" creationId="{94066F78-7C25-45EE-96F1-18BA942BE381}"/>
          </ac:spMkLst>
        </pc:spChg>
        <pc:spChg chg="del mod">
          <ac:chgData name="Dassonneville Yaron" userId="S::yaron.dassonneville@vlaanderen.be::f00fbc3b-a7c3-459a-b6dd-9db3be5520da" providerId="AD" clId="Web-{D6650454-3D2F-FE48-2E65-1D2741D5BF18}" dt="2023-02-08T15:38:15.298" v="250"/>
          <ac:spMkLst>
            <pc:docMk/>
            <pc:sldMk cId="993277002" sldId="367"/>
            <ac:spMk id="14" creationId="{E9854A5D-4D93-4BEC-96DB-4484EE26B98E}"/>
          </ac:spMkLst>
        </pc:spChg>
        <pc:spChg chg="mod">
          <ac:chgData name="Dassonneville Yaron" userId="S::yaron.dassonneville@vlaanderen.be::f00fbc3b-a7c3-459a-b6dd-9db3be5520da" providerId="AD" clId="Web-{D6650454-3D2F-FE48-2E65-1D2741D5BF18}" dt="2023-02-08T15:38:36.408" v="258" actId="14100"/>
          <ac:spMkLst>
            <pc:docMk/>
            <pc:sldMk cId="993277002" sldId="367"/>
            <ac:spMk id="312" creationId="{00000000-0000-0000-0000-000000000000}"/>
          </ac:spMkLst>
        </pc:spChg>
      </pc:sldChg>
    </pc:docChg>
  </pc:docChgLst>
  <pc:docChgLst>
    <pc:chgData name="Desmijter Pieter" userId="f32fbda8-70e5-427c-9ee0-37fbb5ec3ae4" providerId="ADAL" clId="{101057FD-8D9A-4431-BC9B-C1F0D9DB9DFE}"/>
    <pc:docChg chg="undo custSel addSld delSld modSld sldOrd">
      <pc:chgData name="Desmijter Pieter" userId="f32fbda8-70e5-427c-9ee0-37fbb5ec3ae4" providerId="ADAL" clId="{101057FD-8D9A-4431-BC9B-C1F0D9DB9DFE}" dt="2023-02-09T08:54:17.680" v="12235" actId="47"/>
      <pc:docMkLst>
        <pc:docMk/>
      </pc:docMkLst>
      <pc:sldChg chg="modSp mod">
        <pc:chgData name="Desmijter Pieter" userId="f32fbda8-70e5-427c-9ee0-37fbb5ec3ae4" providerId="ADAL" clId="{101057FD-8D9A-4431-BC9B-C1F0D9DB9DFE}" dt="2023-01-24T09:02:49.373" v="575" actId="20577"/>
        <pc:sldMkLst>
          <pc:docMk/>
          <pc:sldMk cId="0" sldId="256"/>
        </pc:sldMkLst>
        <pc:spChg chg="mod">
          <ac:chgData name="Desmijter Pieter" userId="f32fbda8-70e5-427c-9ee0-37fbb5ec3ae4" providerId="ADAL" clId="{101057FD-8D9A-4431-BC9B-C1F0D9DB9DFE}" dt="2023-01-24T09:02:49.373" v="575" actId="20577"/>
          <ac:spMkLst>
            <pc:docMk/>
            <pc:sldMk cId="0" sldId="256"/>
            <ac:spMk id="219" creationId="{00000000-0000-0000-0000-000000000000}"/>
          </ac:spMkLst>
        </pc:spChg>
      </pc:sldChg>
      <pc:sldChg chg="del mod modShow">
        <pc:chgData name="Desmijter Pieter" userId="f32fbda8-70e5-427c-9ee0-37fbb5ec3ae4" providerId="ADAL" clId="{101057FD-8D9A-4431-BC9B-C1F0D9DB9DFE}" dt="2023-01-24T10:12:09.025" v="627" actId="47"/>
        <pc:sldMkLst>
          <pc:docMk/>
          <pc:sldMk cId="0" sldId="257"/>
        </pc:sldMkLst>
      </pc:sldChg>
      <pc:sldChg chg="modSp mod">
        <pc:chgData name="Desmijter Pieter" userId="f32fbda8-70e5-427c-9ee0-37fbb5ec3ae4" providerId="ADAL" clId="{101057FD-8D9A-4431-BC9B-C1F0D9DB9DFE}" dt="2023-01-24T09:05:29.464" v="577" actId="20577"/>
        <pc:sldMkLst>
          <pc:docMk/>
          <pc:sldMk cId="0" sldId="258"/>
        </pc:sldMkLst>
        <pc:spChg chg="mod">
          <ac:chgData name="Desmijter Pieter" userId="f32fbda8-70e5-427c-9ee0-37fbb5ec3ae4" providerId="ADAL" clId="{101057FD-8D9A-4431-BC9B-C1F0D9DB9DFE}" dt="2023-01-24T09:05:29.464" v="577" actId="20577"/>
          <ac:spMkLst>
            <pc:docMk/>
            <pc:sldMk cId="0" sldId="258"/>
            <ac:spMk id="250" creationId="{00000000-0000-0000-0000-000000000000}"/>
          </ac:spMkLst>
        </pc:spChg>
      </pc:sldChg>
      <pc:sldChg chg="delSp modSp mod modCm">
        <pc:chgData name="Desmijter Pieter" userId="f32fbda8-70e5-427c-9ee0-37fbb5ec3ae4" providerId="ADAL" clId="{101057FD-8D9A-4431-BC9B-C1F0D9DB9DFE}" dt="2023-02-09T08:43:35.732" v="12234" actId="20577"/>
        <pc:sldMkLst>
          <pc:docMk/>
          <pc:sldMk cId="0" sldId="259"/>
        </pc:sldMkLst>
        <pc:spChg chg="del">
          <ac:chgData name="Desmijter Pieter" userId="f32fbda8-70e5-427c-9ee0-37fbb5ec3ae4" providerId="ADAL" clId="{101057FD-8D9A-4431-BC9B-C1F0D9DB9DFE}" dt="2023-01-24T09:07:03.305" v="584" actId="478"/>
          <ac:spMkLst>
            <pc:docMk/>
            <pc:sldMk cId="0" sldId="259"/>
            <ac:spMk id="4" creationId="{A4933DC6-E733-8E84-42A7-A6BDB739BB23}"/>
          </ac:spMkLst>
        </pc:spChg>
        <pc:graphicFrameChg chg="mod modGraphic">
          <ac:chgData name="Desmijter Pieter" userId="f32fbda8-70e5-427c-9ee0-37fbb5ec3ae4" providerId="ADAL" clId="{101057FD-8D9A-4431-BC9B-C1F0D9DB9DFE}" dt="2023-02-09T08:43:35.732" v="12234" actId="20577"/>
          <ac:graphicFrameMkLst>
            <pc:docMk/>
            <pc:sldMk cId="0" sldId="259"/>
            <ac:graphicFrameMk id="3" creationId="{F5C31A9A-B7E5-9704-D2BE-92F441431BD6}"/>
          </ac:graphicFrameMkLst>
        </pc:graphicFrameChg>
      </pc:sldChg>
      <pc:sldChg chg="del">
        <pc:chgData name="Desmijter Pieter" userId="f32fbda8-70e5-427c-9ee0-37fbb5ec3ae4" providerId="ADAL" clId="{101057FD-8D9A-4431-BC9B-C1F0D9DB9DFE}" dt="2023-01-24T10:15:30.723" v="634" actId="47"/>
        <pc:sldMkLst>
          <pc:docMk/>
          <pc:sldMk cId="0" sldId="261"/>
        </pc:sldMkLst>
      </pc:sldChg>
      <pc:sldChg chg="addCm">
        <pc:chgData name="Desmijter Pieter" userId="f32fbda8-70e5-427c-9ee0-37fbb5ec3ae4" providerId="ADAL" clId="{101057FD-8D9A-4431-BC9B-C1F0D9DB9DFE}" dt="2023-01-24T09:12:34.638" v="598"/>
        <pc:sldMkLst>
          <pc:docMk/>
          <pc:sldMk cId="0" sldId="262"/>
        </pc:sldMkLst>
      </pc:sldChg>
      <pc:sldChg chg="modSp mod">
        <pc:chgData name="Desmijter Pieter" userId="f32fbda8-70e5-427c-9ee0-37fbb5ec3ae4" providerId="ADAL" clId="{101057FD-8D9A-4431-BC9B-C1F0D9DB9DFE}" dt="2023-01-24T08:20:00.050" v="548" actId="1076"/>
        <pc:sldMkLst>
          <pc:docMk/>
          <pc:sldMk cId="0" sldId="263"/>
        </pc:sldMkLst>
        <pc:picChg chg="mod">
          <ac:chgData name="Desmijter Pieter" userId="f32fbda8-70e5-427c-9ee0-37fbb5ec3ae4" providerId="ADAL" clId="{101057FD-8D9A-4431-BC9B-C1F0D9DB9DFE}" dt="2023-01-24T08:20:00.050" v="548" actId="1076"/>
          <ac:picMkLst>
            <pc:docMk/>
            <pc:sldMk cId="0" sldId="263"/>
            <ac:picMk id="2" creationId="{7C1BB290-8DDB-3548-67DC-14DE2A4F0049}"/>
          </ac:picMkLst>
        </pc:picChg>
        <pc:picChg chg="mod">
          <ac:chgData name="Desmijter Pieter" userId="f32fbda8-70e5-427c-9ee0-37fbb5ec3ae4" providerId="ADAL" clId="{101057FD-8D9A-4431-BC9B-C1F0D9DB9DFE}" dt="2023-01-24T08:19:52.529" v="547" actId="1076"/>
          <ac:picMkLst>
            <pc:docMk/>
            <pc:sldMk cId="0" sldId="263"/>
            <ac:picMk id="296" creationId="{00000000-0000-0000-0000-000000000000}"/>
          </ac:picMkLst>
        </pc:picChg>
      </pc:sldChg>
      <pc:sldChg chg="modSp mod modShow">
        <pc:chgData name="Desmijter Pieter" userId="f32fbda8-70e5-427c-9ee0-37fbb5ec3ae4" providerId="ADAL" clId="{101057FD-8D9A-4431-BC9B-C1F0D9DB9DFE}" dt="2023-01-24T09:13:58.646" v="599" actId="729"/>
        <pc:sldMkLst>
          <pc:docMk/>
          <pc:sldMk cId="0" sldId="265"/>
        </pc:sldMkLst>
        <pc:spChg chg="mod">
          <ac:chgData name="Desmijter Pieter" userId="f32fbda8-70e5-427c-9ee0-37fbb5ec3ae4" providerId="ADAL" clId="{101057FD-8D9A-4431-BC9B-C1F0D9DB9DFE}" dt="2023-01-24T08:26:52.366" v="550" actId="2711"/>
          <ac:spMkLst>
            <pc:docMk/>
            <pc:sldMk cId="0" sldId="265"/>
            <ac:spMk id="312" creationId="{00000000-0000-0000-0000-000000000000}"/>
          </ac:spMkLst>
        </pc:spChg>
        <pc:spChg chg="mod">
          <ac:chgData name="Desmijter Pieter" userId="f32fbda8-70e5-427c-9ee0-37fbb5ec3ae4" providerId="ADAL" clId="{101057FD-8D9A-4431-BC9B-C1F0D9DB9DFE}" dt="2023-01-23T13:02:55.284" v="2" actId="1076"/>
          <ac:spMkLst>
            <pc:docMk/>
            <pc:sldMk cId="0" sldId="265"/>
            <ac:spMk id="313" creationId="{00000000-0000-0000-0000-000000000000}"/>
          </ac:spMkLst>
        </pc:spChg>
      </pc:sldChg>
      <pc:sldChg chg="modSp del mod modShow">
        <pc:chgData name="Desmijter Pieter" userId="f32fbda8-70e5-427c-9ee0-37fbb5ec3ae4" providerId="ADAL" clId="{101057FD-8D9A-4431-BC9B-C1F0D9DB9DFE}" dt="2023-02-07T09:53:54.974" v="11515" actId="47"/>
        <pc:sldMkLst>
          <pc:docMk/>
          <pc:sldMk cId="0" sldId="266"/>
        </pc:sldMkLst>
        <pc:spChg chg="mod">
          <ac:chgData name="Desmijter Pieter" userId="f32fbda8-70e5-427c-9ee0-37fbb5ec3ae4" providerId="ADAL" clId="{101057FD-8D9A-4431-BC9B-C1F0D9DB9DFE}" dt="2023-01-24T08:26:38.688" v="549" actId="1076"/>
          <ac:spMkLst>
            <pc:docMk/>
            <pc:sldMk cId="0" sldId="266"/>
            <ac:spMk id="6" creationId="{0B3AAB36-98BA-CB78-3099-8F8DEFE8EA69}"/>
          </ac:spMkLst>
        </pc:spChg>
        <pc:spChg chg="mod">
          <ac:chgData name="Desmijter Pieter" userId="f32fbda8-70e5-427c-9ee0-37fbb5ec3ae4" providerId="ADAL" clId="{101057FD-8D9A-4431-BC9B-C1F0D9DB9DFE}" dt="2023-01-24T08:26:57.252" v="551" actId="2711"/>
          <ac:spMkLst>
            <pc:docMk/>
            <pc:sldMk cId="0" sldId="266"/>
            <ac:spMk id="322" creationId="{00000000-0000-0000-0000-000000000000}"/>
          </ac:spMkLst>
        </pc:spChg>
        <pc:picChg chg="mod">
          <ac:chgData name="Desmijter Pieter" userId="f32fbda8-70e5-427c-9ee0-37fbb5ec3ae4" providerId="ADAL" clId="{101057FD-8D9A-4431-BC9B-C1F0D9DB9DFE}" dt="2023-01-24T08:10:34.724" v="507" actId="1076"/>
          <ac:picMkLst>
            <pc:docMk/>
            <pc:sldMk cId="0" sldId="266"/>
            <ac:picMk id="7" creationId="{D5FB9606-7605-8A01-2C88-DA8A4F9ED619}"/>
          </ac:picMkLst>
        </pc:picChg>
      </pc:sldChg>
      <pc:sldChg chg="mod modShow">
        <pc:chgData name="Desmijter Pieter" userId="f32fbda8-70e5-427c-9ee0-37fbb5ec3ae4" providerId="ADAL" clId="{101057FD-8D9A-4431-BC9B-C1F0D9DB9DFE}" dt="2023-01-23T13:03:28.345" v="3" actId="729"/>
        <pc:sldMkLst>
          <pc:docMk/>
          <pc:sldMk cId="0" sldId="268"/>
        </pc:sldMkLst>
      </pc:sldChg>
      <pc:sldChg chg="mod modShow">
        <pc:chgData name="Desmijter Pieter" userId="f32fbda8-70e5-427c-9ee0-37fbb5ec3ae4" providerId="ADAL" clId="{101057FD-8D9A-4431-BC9B-C1F0D9DB9DFE}" dt="2023-01-23T13:03:28.345" v="3" actId="729"/>
        <pc:sldMkLst>
          <pc:docMk/>
          <pc:sldMk cId="0" sldId="271"/>
        </pc:sldMkLst>
      </pc:sldChg>
      <pc:sldChg chg="mod modShow">
        <pc:chgData name="Desmijter Pieter" userId="f32fbda8-70e5-427c-9ee0-37fbb5ec3ae4" providerId="ADAL" clId="{101057FD-8D9A-4431-BC9B-C1F0D9DB9DFE}" dt="2023-01-23T13:03:28.345" v="3" actId="729"/>
        <pc:sldMkLst>
          <pc:docMk/>
          <pc:sldMk cId="0" sldId="272"/>
        </pc:sldMkLst>
      </pc:sldChg>
      <pc:sldChg chg="modSp mod modShow">
        <pc:chgData name="Desmijter Pieter" userId="f32fbda8-70e5-427c-9ee0-37fbb5ec3ae4" providerId="ADAL" clId="{101057FD-8D9A-4431-BC9B-C1F0D9DB9DFE}" dt="2023-01-23T13:04:31.064" v="9" actId="27636"/>
        <pc:sldMkLst>
          <pc:docMk/>
          <pc:sldMk cId="0" sldId="273"/>
        </pc:sldMkLst>
        <pc:spChg chg="mod">
          <ac:chgData name="Desmijter Pieter" userId="f32fbda8-70e5-427c-9ee0-37fbb5ec3ae4" providerId="ADAL" clId="{101057FD-8D9A-4431-BC9B-C1F0D9DB9DFE}" dt="2023-01-23T13:04:31.064" v="9" actId="27636"/>
          <ac:spMkLst>
            <pc:docMk/>
            <pc:sldMk cId="0" sldId="273"/>
            <ac:spMk id="382" creationId="{00000000-0000-0000-0000-000000000000}"/>
          </ac:spMkLst>
        </pc:spChg>
      </pc:sldChg>
      <pc:sldChg chg="mod modShow">
        <pc:chgData name="Desmijter Pieter" userId="f32fbda8-70e5-427c-9ee0-37fbb5ec3ae4" providerId="ADAL" clId="{101057FD-8D9A-4431-BC9B-C1F0D9DB9DFE}" dt="2023-01-23T13:03:28.345" v="3" actId="729"/>
        <pc:sldMkLst>
          <pc:docMk/>
          <pc:sldMk cId="0" sldId="274"/>
        </pc:sldMkLst>
      </pc:sldChg>
      <pc:sldChg chg="modSp mod modShow">
        <pc:chgData name="Desmijter Pieter" userId="f32fbda8-70e5-427c-9ee0-37fbb5ec3ae4" providerId="ADAL" clId="{101057FD-8D9A-4431-BC9B-C1F0D9DB9DFE}" dt="2023-01-23T13:04:31.097" v="10" actId="27636"/>
        <pc:sldMkLst>
          <pc:docMk/>
          <pc:sldMk cId="0" sldId="276"/>
        </pc:sldMkLst>
        <pc:spChg chg="mod">
          <ac:chgData name="Desmijter Pieter" userId="f32fbda8-70e5-427c-9ee0-37fbb5ec3ae4" providerId="ADAL" clId="{101057FD-8D9A-4431-BC9B-C1F0D9DB9DFE}" dt="2023-01-23T13:04:31.097" v="10" actId="27636"/>
          <ac:spMkLst>
            <pc:docMk/>
            <pc:sldMk cId="0" sldId="276"/>
            <ac:spMk id="461" creationId="{00000000-0000-0000-0000-000000000000}"/>
          </ac:spMkLst>
        </pc:spChg>
      </pc:sldChg>
      <pc:sldChg chg="mod modShow">
        <pc:chgData name="Desmijter Pieter" userId="f32fbda8-70e5-427c-9ee0-37fbb5ec3ae4" providerId="ADAL" clId="{101057FD-8D9A-4431-BC9B-C1F0D9DB9DFE}" dt="2023-01-23T13:03:28.345" v="3" actId="729"/>
        <pc:sldMkLst>
          <pc:docMk/>
          <pc:sldMk cId="0" sldId="277"/>
        </pc:sldMkLst>
      </pc:sldChg>
      <pc:sldChg chg="mod modShow">
        <pc:chgData name="Desmijter Pieter" userId="f32fbda8-70e5-427c-9ee0-37fbb5ec3ae4" providerId="ADAL" clId="{101057FD-8D9A-4431-BC9B-C1F0D9DB9DFE}" dt="2023-01-23T13:03:28.345" v="3" actId="729"/>
        <pc:sldMkLst>
          <pc:docMk/>
          <pc:sldMk cId="0" sldId="278"/>
        </pc:sldMkLst>
      </pc:sldChg>
      <pc:sldChg chg="modSp mod modShow">
        <pc:chgData name="Desmijter Pieter" userId="f32fbda8-70e5-427c-9ee0-37fbb5ec3ae4" providerId="ADAL" clId="{101057FD-8D9A-4431-BC9B-C1F0D9DB9DFE}" dt="2023-01-23T13:04:31.114" v="11" actId="27636"/>
        <pc:sldMkLst>
          <pc:docMk/>
          <pc:sldMk cId="0" sldId="279"/>
        </pc:sldMkLst>
        <pc:spChg chg="mod">
          <ac:chgData name="Desmijter Pieter" userId="f32fbda8-70e5-427c-9ee0-37fbb5ec3ae4" providerId="ADAL" clId="{101057FD-8D9A-4431-BC9B-C1F0D9DB9DFE}" dt="2023-01-23T13:04:31.114" v="11" actId="27636"/>
          <ac:spMkLst>
            <pc:docMk/>
            <pc:sldMk cId="0" sldId="279"/>
            <ac:spMk id="485" creationId="{00000000-0000-0000-0000-000000000000}"/>
          </ac:spMkLst>
        </pc:spChg>
      </pc:sldChg>
      <pc:sldChg chg="mod modShow">
        <pc:chgData name="Desmijter Pieter" userId="f32fbda8-70e5-427c-9ee0-37fbb5ec3ae4" providerId="ADAL" clId="{101057FD-8D9A-4431-BC9B-C1F0D9DB9DFE}" dt="2023-01-23T13:03:28.345" v="3" actId="729"/>
        <pc:sldMkLst>
          <pc:docMk/>
          <pc:sldMk cId="0" sldId="280"/>
        </pc:sldMkLst>
      </pc:sldChg>
      <pc:sldChg chg="modSp mod modShow">
        <pc:chgData name="Desmijter Pieter" userId="f32fbda8-70e5-427c-9ee0-37fbb5ec3ae4" providerId="ADAL" clId="{101057FD-8D9A-4431-BC9B-C1F0D9DB9DFE}" dt="2023-01-23T13:04:31.131" v="12" actId="27636"/>
        <pc:sldMkLst>
          <pc:docMk/>
          <pc:sldMk cId="0" sldId="281"/>
        </pc:sldMkLst>
        <pc:spChg chg="mod">
          <ac:chgData name="Desmijter Pieter" userId="f32fbda8-70e5-427c-9ee0-37fbb5ec3ae4" providerId="ADAL" clId="{101057FD-8D9A-4431-BC9B-C1F0D9DB9DFE}" dt="2023-01-23T13:04:31.131" v="12" actId="27636"/>
          <ac:spMkLst>
            <pc:docMk/>
            <pc:sldMk cId="0" sldId="281"/>
            <ac:spMk id="501" creationId="{00000000-0000-0000-0000-000000000000}"/>
          </ac:spMkLst>
        </pc:spChg>
      </pc:sldChg>
      <pc:sldChg chg="del">
        <pc:chgData name="Desmijter Pieter" userId="f32fbda8-70e5-427c-9ee0-37fbb5ec3ae4" providerId="ADAL" clId="{101057FD-8D9A-4431-BC9B-C1F0D9DB9DFE}" dt="2023-01-24T09:14:28.769" v="600" actId="47"/>
        <pc:sldMkLst>
          <pc:docMk/>
          <pc:sldMk cId="0" sldId="290"/>
        </pc:sldMkLst>
      </pc:sldChg>
      <pc:sldChg chg="del">
        <pc:chgData name="Desmijter Pieter" userId="f32fbda8-70e5-427c-9ee0-37fbb5ec3ae4" providerId="ADAL" clId="{101057FD-8D9A-4431-BC9B-C1F0D9DB9DFE}" dt="2023-01-24T09:14:28.769" v="600" actId="47"/>
        <pc:sldMkLst>
          <pc:docMk/>
          <pc:sldMk cId="0" sldId="291"/>
        </pc:sldMkLst>
      </pc:sldChg>
      <pc:sldChg chg="del">
        <pc:chgData name="Desmijter Pieter" userId="f32fbda8-70e5-427c-9ee0-37fbb5ec3ae4" providerId="ADAL" clId="{101057FD-8D9A-4431-BC9B-C1F0D9DB9DFE}" dt="2023-01-24T09:14:28.769" v="600" actId="47"/>
        <pc:sldMkLst>
          <pc:docMk/>
          <pc:sldMk cId="0" sldId="292"/>
        </pc:sldMkLst>
      </pc:sldChg>
      <pc:sldChg chg="del">
        <pc:chgData name="Desmijter Pieter" userId="f32fbda8-70e5-427c-9ee0-37fbb5ec3ae4" providerId="ADAL" clId="{101057FD-8D9A-4431-BC9B-C1F0D9DB9DFE}" dt="2023-01-24T09:14:28.769" v="600" actId="47"/>
        <pc:sldMkLst>
          <pc:docMk/>
          <pc:sldMk cId="0" sldId="293"/>
        </pc:sldMkLst>
      </pc:sldChg>
      <pc:sldChg chg="del">
        <pc:chgData name="Desmijter Pieter" userId="f32fbda8-70e5-427c-9ee0-37fbb5ec3ae4" providerId="ADAL" clId="{101057FD-8D9A-4431-BC9B-C1F0D9DB9DFE}" dt="2023-01-24T09:14:28.769" v="600" actId="47"/>
        <pc:sldMkLst>
          <pc:docMk/>
          <pc:sldMk cId="0" sldId="294"/>
        </pc:sldMkLst>
      </pc:sldChg>
      <pc:sldChg chg="del">
        <pc:chgData name="Desmijter Pieter" userId="f32fbda8-70e5-427c-9ee0-37fbb5ec3ae4" providerId="ADAL" clId="{101057FD-8D9A-4431-BC9B-C1F0D9DB9DFE}" dt="2023-01-24T09:14:28.769" v="600" actId="47"/>
        <pc:sldMkLst>
          <pc:docMk/>
          <pc:sldMk cId="0" sldId="295"/>
        </pc:sldMkLst>
      </pc:sldChg>
      <pc:sldChg chg="del">
        <pc:chgData name="Desmijter Pieter" userId="f32fbda8-70e5-427c-9ee0-37fbb5ec3ae4" providerId="ADAL" clId="{101057FD-8D9A-4431-BC9B-C1F0D9DB9DFE}" dt="2023-01-24T09:14:28.769" v="600" actId="47"/>
        <pc:sldMkLst>
          <pc:docMk/>
          <pc:sldMk cId="0" sldId="296"/>
        </pc:sldMkLst>
      </pc:sldChg>
      <pc:sldChg chg="addCm">
        <pc:chgData name="Desmijter Pieter" userId="f32fbda8-70e5-427c-9ee0-37fbb5ec3ae4" providerId="ADAL" clId="{101057FD-8D9A-4431-BC9B-C1F0D9DB9DFE}" dt="2023-01-30T12:06:51.655" v="11075"/>
        <pc:sldMkLst>
          <pc:docMk/>
          <pc:sldMk cId="0" sldId="297"/>
        </pc:sldMkLst>
      </pc:sldChg>
      <pc:sldChg chg="addSp delSp modSp mod delCm modCm modNotesTx">
        <pc:chgData name="Desmijter Pieter" userId="f32fbda8-70e5-427c-9ee0-37fbb5ec3ae4" providerId="ADAL" clId="{101057FD-8D9A-4431-BC9B-C1F0D9DB9DFE}" dt="2023-02-09T07:11:54.326" v="12124" actId="207"/>
        <pc:sldMkLst>
          <pc:docMk/>
          <pc:sldMk cId="0" sldId="298"/>
        </pc:sldMkLst>
        <pc:spChg chg="add del mod">
          <ac:chgData name="Desmijter Pieter" userId="f32fbda8-70e5-427c-9ee0-37fbb5ec3ae4" providerId="ADAL" clId="{101057FD-8D9A-4431-BC9B-C1F0D9DB9DFE}" dt="2023-02-09T07:09:36.860" v="12021" actId="478"/>
          <ac:spMkLst>
            <pc:docMk/>
            <pc:sldMk cId="0" sldId="298"/>
            <ac:spMk id="2" creationId="{98747BD6-DDA5-4A4D-9947-9E9334684A74}"/>
          </ac:spMkLst>
        </pc:spChg>
        <pc:spChg chg="add mod">
          <ac:chgData name="Desmijter Pieter" userId="f32fbda8-70e5-427c-9ee0-37fbb5ec3ae4" providerId="ADAL" clId="{101057FD-8D9A-4431-BC9B-C1F0D9DB9DFE}" dt="2023-02-09T07:10:58.087" v="12111" actId="20577"/>
          <ac:spMkLst>
            <pc:docMk/>
            <pc:sldMk cId="0" sldId="298"/>
            <ac:spMk id="3" creationId="{EA297F96-54DB-4496-A797-A6ED5895F732}"/>
          </ac:spMkLst>
        </pc:spChg>
        <pc:spChg chg="add mod">
          <ac:chgData name="Desmijter Pieter" userId="f32fbda8-70e5-427c-9ee0-37fbb5ec3ae4" providerId="ADAL" clId="{101057FD-8D9A-4431-BC9B-C1F0D9DB9DFE}" dt="2023-02-09T07:11:54.326" v="12124" actId="207"/>
          <ac:spMkLst>
            <pc:docMk/>
            <pc:sldMk cId="0" sldId="298"/>
            <ac:spMk id="7" creationId="{19CA5F26-AFDA-4260-A2C8-E762D3B2289D}"/>
          </ac:spMkLst>
        </pc:spChg>
        <pc:spChg chg="mod">
          <ac:chgData name="Desmijter Pieter" userId="f32fbda8-70e5-427c-9ee0-37fbb5ec3ae4" providerId="ADAL" clId="{101057FD-8D9A-4431-BC9B-C1F0D9DB9DFE}" dt="2023-01-24T08:14:21.963" v="530" actId="1076"/>
          <ac:spMkLst>
            <pc:docMk/>
            <pc:sldMk cId="0" sldId="298"/>
            <ac:spMk id="893" creationId="{00000000-0000-0000-0000-000000000000}"/>
          </ac:spMkLst>
        </pc:spChg>
        <pc:picChg chg="add del mod">
          <ac:chgData name="Desmijter Pieter" userId="f32fbda8-70e5-427c-9ee0-37fbb5ec3ae4" providerId="ADAL" clId="{101057FD-8D9A-4431-BC9B-C1F0D9DB9DFE}" dt="2023-01-23T13:49:21.252" v="502" actId="478"/>
          <ac:picMkLst>
            <pc:docMk/>
            <pc:sldMk cId="0" sldId="298"/>
            <ac:picMk id="3" creationId="{55C1349C-3648-49B1-9E97-C10A876F16D0}"/>
          </ac:picMkLst>
        </pc:picChg>
        <pc:picChg chg="add del mod">
          <ac:chgData name="Desmijter Pieter" userId="f32fbda8-70e5-427c-9ee0-37fbb5ec3ae4" providerId="ADAL" clId="{101057FD-8D9A-4431-BC9B-C1F0D9DB9DFE}" dt="2023-01-25T08:33:29.490" v="2835" actId="478"/>
          <ac:picMkLst>
            <pc:docMk/>
            <pc:sldMk cId="0" sldId="298"/>
            <ac:picMk id="5" creationId="{8B366B38-F13D-4473-8E02-9601CDAF9C5B}"/>
          </ac:picMkLst>
        </pc:picChg>
        <pc:picChg chg="add del mod">
          <ac:chgData name="Desmijter Pieter" userId="f32fbda8-70e5-427c-9ee0-37fbb5ec3ae4" providerId="ADAL" clId="{101057FD-8D9A-4431-BC9B-C1F0D9DB9DFE}" dt="2023-01-25T08:34:06.387" v="2840" actId="478"/>
          <ac:picMkLst>
            <pc:docMk/>
            <pc:sldMk cId="0" sldId="298"/>
            <ac:picMk id="7" creationId="{5EF3C73E-8C5F-4C10-A4DC-8F668E2E2DE6}"/>
          </ac:picMkLst>
        </pc:picChg>
        <pc:picChg chg="add mod">
          <ac:chgData name="Desmijter Pieter" userId="f32fbda8-70e5-427c-9ee0-37fbb5ec3ae4" providerId="ADAL" clId="{101057FD-8D9A-4431-BC9B-C1F0D9DB9DFE}" dt="2023-01-25T08:34:12.958" v="2843" actId="1076"/>
          <ac:picMkLst>
            <pc:docMk/>
            <pc:sldMk cId="0" sldId="298"/>
            <ac:picMk id="9" creationId="{53C51069-25CC-42CC-A070-90C7359EA416}"/>
          </ac:picMkLst>
        </pc:picChg>
      </pc:sldChg>
      <pc:sldChg chg="modSp mod">
        <pc:chgData name="Desmijter Pieter" userId="f32fbda8-70e5-427c-9ee0-37fbb5ec3ae4" providerId="ADAL" clId="{101057FD-8D9A-4431-BC9B-C1F0D9DB9DFE}" dt="2023-01-24T08:14:59.980" v="539" actId="1076"/>
        <pc:sldMkLst>
          <pc:docMk/>
          <pc:sldMk cId="0" sldId="300"/>
        </pc:sldMkLst>
        <pc:spChg chg="mod">
          <ac:chgData name="Desmijter Pieter" userId="f32fbda8-70e5-427c-9ee0-37fbb5ec3ae4" providerId="ADAL" clId="{101057FD-8D9A-4431-BC9B-C1F0D9DB9DFE}" dt="2023-01-24T08:14:59.980" v="539" actId="1076"/>
          <ac:spMkLst>
            <pc:docMk/>
            <pc:sldMk cId="0" sldId="300"/>
            <ac:spMk id="905" creationId="{00000000-0000-0000-0000-000000000000}"/>
          </ac:spMkLst>
        </pc:spChg>
      </pc:sldChg>
      <pc:sldChg chg="del mod modShow">
        <pc:chgData name="Desmijter Pieter" userId="f32fbda8-70e5-427c-9ee0-37fbb5ec3ae4" providerId="ADAL" clId="{101057FD-8D9A-4431-BC9B-C1F0D9DB9DFE}" dt="2023-01-24T14:30:23.361" v="2603" actId="47"/>
        <pc:sldMkLst>
          <pc:docMk/>
          <pc:sldMk cId="0" sldId="301"/>
        </pc:sldMkLst>
      </pc:sldChg>
      <pc:sldChg chg="modSp mod">
        <pc:chgData name="Desmijter Pieter" userId="f32fbda8-70e5-427c-9ee0-37fbb5ec3ae4" providerId="ADAL" clId="{101057FD-8D9A-4431-BC9B-C1F0D9DB9DFE}" dt="2023-02-07T09:44:07.725" v="11489" actId="20577"/>
        <pc:sldMkLst>
          <pc:docMk/>
          <pc:sldMk cId="0" sldId="302"/>
        </pc:sldMkLst>
        <pc:spChg chg="mod">
          <ac:chgData name="Desmijter Pieter" userId="f32fbda8-70e5-427c-9ee0-37fbb5ec3ae4" providerId="ADAL" clId="{101057FD-8D9A-4431-BC9B-C1F0D9DB9DFE}" dt="2023-02-07T09:44:07.725" v="11489" actId="20577"/>
          <ac:spMkLst>
            <pc:docMk/>
            <pc:sldMk cId="0" sldId="302"/>
            <ac:spMk id="919" creationId="{00000000-0000-0000-0000-000000000000}"/>
          </ac:spMkLst>
        </pc:spChg>
      </pc:sldChg>
      <pc:sldChg chg="del mod modShow">
        <pc:chgData name="Desmijter Pieter" userId="f32fbda8-70e5-427c-9ee0-37fbb5ec3ae4" providerId="ADAL" clId="{101057FD-8D9A-4431-BC9B-C1F0D9DB9DFE}" dt="2023-02-09T08:54:17.680" v="12235" actId="47"/>
        <pc:sldMkLst>
          <pc:docMk/>
          <pc:sldMk cId="0" sldId="304"/>
        </pc:sldMkLst>
      </pc:sldChg>
      <pc:sldChg chg="addSp delSp modSp mod ord addCm">
        <pc:chgData name="Desmijter Pieter" userId="f32fbda8-70e5-427c-9ee0-37fbb5ec3ae4" providerId="ADAL" clId="{101057FD-8D9A-4431-BC9B-C1F0D9DB9DFE}" dt="2023-01-24T15:16:49.742" v="2724"/>
        <pc:sldMkLst>
          <pc:docMk/>
          <pc:sldMk cId="0" sldId="306"/>
        </pc:sldMkLst>
        <pc:spChg chg="add mod">
          <ac:chgData name="Desmijter Pieter" userId="f32fbda8-70e5-427c-9ee0-37fbb5ec3ae4" providerId="ADAL" clId="{101057FD-8D9A-4431-BC9B-C1F0D9DB9DFE}" dt="2023-01-24T09:45:43.727" v="616" actId="108"/>
          <ac:spMkLst>
            <pc:docMk/>
            <pc:sldMk cId="0" sldId="306"/>
            <ac:spMk id="6" creationId="{9A5F28CD-3A7C-495C-ADFA-D327E4D0F28F}"/>
          </ac:spMkLst>
        </pc:spChg>
        <pc:spChg chg="del mod">
          <ac:chgData name="Desmijter Pieter" userId="f32fbda8-70e5-427c-9ee0-37fbb5ec3ae4" providerId="ADAL" clId="{101057FD-8D9A-4431-BC9B-C1F0D9DB9DFE}" dt="2023-01-23T13:05:28.777" v="25" actId="478"/>
          <ac:spMkLst>
            <pc:docMk/>
            <pc:sldMk cId="0" sldId="306"/>
            <ac:spMk id="983" creationId="{00000000-0000-0000-0000-000000000000}"/>
          </ac:spMkLst>
        </pc:spChg>
        <pc:spChg chg="del mod">
          <ac:chgData name="Desmijter Pieter" userId="f32fbda8-70e5-427c-9ee0-37fbb5ec3ae4" providerId="ADAL" clId="{101057FD-8D9A-4431-BC9B-C1F0D9DB9DFE}" dt="2023-01-23T13:04:16.538" v="5" actId="478"/>
          <ac:spMkLst>
            <pc:docMk/>
            <pc:sldMk cId="0" sldId="306"/>
            <ac:spMk id="984" creationId="{00000000-0000-0000-0000-000000000000}"/>
          </ac:spMkLst>
        </pc:spChg>
      </pc:sldChg>
      <pc:sldChg chg="modSp del mod modShow">
        <pc:chgData name="Desmijter Pieter" userId="f32fbda8-70e5-427c-9ee0-37fbb5ec3ae4" providerId="ADAL" clId="{101057FD-8D9A-4431-BC9B-C1F0D9DB9DFE}" dt="2023-01-24T15:05:56.069" v="2723" actId="47"/>
        <pc:sldMkLst>
          <pc:docMk/>
          <pc:sldMk cId="0" sldId="307"/>
        </pc:sldMkLst>
        <pc:picChg chg="mod">
          <ac:chgData name="Desmijter Pieter" userId="f32fbda8-70e5-427c-9ee0-37fbb5ec3ae4" providerId="ADAL" clId="{101057FD-8D9A-4431-BC9B-C1F0D9DB9DFE}" dt="2023-01-23T13:04:22.036" v="6" actId="1076"/>
          <ac:picMkLst>
            <pc:docMk/>
            <pc:sldMk cId="0" sldId="307"/>
            <ac:picMk id="990" creationId="{00000000-0000-0000-0000-000000000000}"/>
          </ac:picMkLst>
        </pc:picChg>
      </pc:sldChg>
      <pc:sldChg chg="del mod modShow">
        <pc:chgData name="Desmijter Pieter" userId="f32fbda8-70e5-427c-9ee0-37fbb5ec3ae4" providerId="ADAL" clId="{101057FD-8D9A-4431-BC9B-C1F0D9DB9DFE}" dt="2023-01-24T15:05:56.069" v="2723" actId="47"/>
        <pc:sldMkLst>
          <pc:docMk/>
          <pc:sldMk cId="0" sldId="308"/>
        </pc:sldMkLst>
      </pc:sldChg>
      <pc:sldChg chg="del mod modShow">
        <pc:chgData name="Desmijter Pieter" userId="f32fbda8-70e5-427c-9ee0-37fbb5ec3ae4" providerId="ADAL" clId="{101057FD-8D9A-4431-BC9B-C1F0D9DB9DFE}" dt="2023-01-24T15:05:56.069" v="2723" actId="47"/>
        <pc:sldMkLst>
          <pc:docMk/>
          <pc:sldMk cId="0" sldId="309"/>
        </pc:sldMkLst>
      </pc:sldChg>
      <pc:sldChg chg="del mod modShow">
        <pc:chgData name="Desmijter Pieter" userId="f32fbda8-70e5-427c-9ee0-37fbb5ec3ae4" providerId="ADAL" clId="{101057FD-8D9A-4431-BC9B-C1F0D9DB9DFE}" dt="2023-01-24T15:05:56.069" v="2723" actId="47"/>
        <pc:sldMkLst>
          <pc:docMk/>
          <pc:sldMk cId="0" sldId="310"/>
        </pc:sldMkLst>
      </pc:sldChg>
      <pc:sldChg chg="del mod ord modShow">
        <pc:chgData name="Desmijter Pieter" userId="f32fbda8-70e5-427c-9ee0-37fbb5ec3ae4" providerId="ADAL" clId="{101057FD-8D9A-4431-BC9B-C1F0D9DB9DFE}" dt="2023-01-24T09:42:29.601" v="614" actId="47"/>
        <pc:sldMkLst>
          <pc:docMk/>
          <pc:sldMk cId="0" sldId="311"/>
        </pc:sldMkLst>
      </pc:sldChg>
      <pc:sldChg chg="ord">
        <pc:chgData name="Desmijter Pieter" userId="f32fbda8-70e5-427c-9ee0-37fbb5ec3ae4" providerId="ADAL" clId="{101057FD-8D9A-4431-BC9B-C1F0D9DB9DFE}" dt="2023-01-24T09:42:27.488" v="613"/>
        <pc:sldMkLst>
          <pc:docMk/>
          <pc:sldMk cId="0" sldId="312"/>
        </pc:sldMkLst>
      </pc:sldChg>
      <pc:sldChg chg="modSp mod ord modNotesTx">
        <pc:chgData name="Desmijter Pieter" userId="f32fbda8-70e5-427c-9ee0-37fbb5ec3ae4" providerId="ADAL" clId="{101057FD-8D9A-4431-BC9B-C1F0D9DB9DFE}" dt="2023-01-25T15:18:56.329" v="8156" actId="20577"/>
        <pc:sldMkLst>
          <pc:docMk/>
          <pc:sldMk cId="0" sldId="313"/>
        </pc:sldMkLst>
        <pc:spChg chg="mod">
          <ac:chgData name="Desmijter Pieter" userId="f32fbda8-70e5-427c-9ee0-37fbb5ec3ae4" providerId="ADAL" clId="{101057FD-8D9A-4431-BC9B-C1F0D9DB9DFE}" dt="2023-01-25T14:12:34.037" v="6434" actId="1076"/>
          <ac:spMkLst>
            <pc:docMk/>
            <pc:sldMk cId="0" sldId="313"/>
            <ac:spMk id="1042" creationId="{00000000-0000-0000-0000-000000000000}"/>
          </ac:spMkLst>
        </pc:spChg>
      </pc:sldChg>
      <pc:sldChg chg="del mod modShow">
        <pc:chgData name="Desmijter Pieter" userId="f32fbda8-70e5-427c-9ee0-37fbb5ec3ae4" providerId="ADAL" clId="{101057FD-8D9A-4431-BC9B-C1F0D9DB9DFE}" dt="2023-01-24T15:05:56.069" v="2723" actId="47"/>
        <pc:sldMkLst>
          <pc:docMk/>
          <pc:sldMk cId="0" sldId="314"/>
        </pc:sldMkLst>
      </pc:sldChg>
      <pc:sldChg chg="del mod modShow">
        <pc:chgData name="Desmijter Pieter" userId="f32fbda8-70e5-427c-9ee0-37fbb5ec3ae4" providerId="ADAL" clId="{101057FD-8D9A-4431-BC9B-C1F0D9DB9DFE}" dt="2023-01-24T15:05:56.069" v="2723" actId="47"/>
        <pc:sldMkLst>
          <pc:docMk/>
          <pc:sldMk cId="0" sldId="315"/>
        </pc:sldMkLst>
      </pc:sldChg>
      <pc:sldChg chg="modSp mod">
        <pc:chgData name="Desmijter Pieter" userId="f32fbda8-70e5-427c-9ee0-37fbb5ec3ae4" providerId="ADAL" clId="{101057FD-8D9A-4431-BC9B-C1F0D9DB9DFE}" dt="2023-01-24T09:48:25.594" v="622" actId="1076"/>
        <pc:sldMkLst>
          <pc:docMk/>
          <pc:sldMk cId="0" sldId="319"/>
        </pc:sldMkLst>
        <pc:spChg chg="mod">
          <ac:chgData name="Desmijter Pieter" userId="f32fbda8-70e5-427c-9ee0-37fbb5ec3ae4" providerId="ADAL" clId="{101057FD-8D9A-4431-BC9B-C1F0D9DB9DFE}" dt="2023-01-23T13:26:51.187" v="306" actId="20577"/>
          <ac:spMkLst>
            <pc:docMk/>
            <pc:sldMk cId="0" sldId="319"/>
            <ac:spMk id="1104" creationId="{00000000-0000-0000-0000-000000000000}"/>
          </ac:spMkLst>
        </pc:spChg>
        <pc:spChg chg="mod">
          <ac:chgData name="Desmijter Pieter" userId="f32fbda8-70e5-427c-9ee0-37fbb5ec3ae4" providerId="ADAL" clId="{101057FD-8D9A-4431-BC9B-C1F0D9DB9DFE}" dt="2023-01-24T09:48:17.007" v="620" actId="1076"/>
          <ac:spMkLst>
            <pc:docMk/>
            <pc:sldMk cId="0" sldId="319"/>
            <ac:spMk id="1109" creationId="{00000000-0000-0000-0000-000000000000}"/>
          </ac:spMkLst>
        </pc:spChg>
        <pc:spChg chg="mod">
          <ac:chgData name="Desmijter Pieter" userId="f32fbda8-70e5-427c-9ee0-37fbb5ec3ae4" providerId="ADAL" clId="{101057FD-8D9A-4431-BC9B-C1F0D9DB9DFE}" dt="2023-01-23T13:22:23.269" v="98" actId="20577"/>
          <ac:spMkLst>
            <pc:docMk/>
            <pc:sldMk cId="0" sldId="319"/>
            <ac:spMk id="1113" creationId="{00000000-0000-0000-0000-000000000000}"/>
          </ac:spMkLst>
        </pc:spChg>
        <pc:spChg chg="mod">
          <ac:chgData name="Desmijter Pieter" userId="f32fbda8-70e5-427c-9ee0-37fbb5ec3ae4" providerId="ADAL" clId="{101057FD-8D9A-4431-BC9B-C1F0D9DB9DFE}" dt="2023-01-23T13:22:27.164" v="103" actId="20577"/>
          <ac:spMkLst>
            <pc:docMk/>
            <pc:sldMk cId="0" sldId="319"/>
            <ac:spMk id="1114" creationId="{00000000-0000-0000-0000-000000000000}"/>
          </ac:spMkLst>
        </pc:spChg>
        <pc:spChg chg="mod">
          <ac:chgData name="Desmijter Pieter" userId="f32fbda8-70e5-427c-9ee0-37fbb5ec3ae4" providerId="ADAL" clId="{101057FD-8D9A-4431-BC9B-C1F0D9DB9DFE}" dt="2023-01-23T13:22:31.424" v="108" actId="20577"/>
          <ac:spMkLst>
            <pc:docMk/>
            <pc:sldMk cId="0" sldId="319"/>
            <ac:spMk id="1115" creationId="{00000000-0000-0000-0000-000000000000}"/>
          </ac:spMkLst>
        </pc:spChg>
        <pc:spChg chg="mod">
          <ac:chgData name="Desmijter Pieter" userId="f32fbda8-70e5-427c-9ee0-37fbb5ec3ae4" providerId="ADAL" clId="{101057FD-8D9A-4431-BC9B-C1F0D9DB9DFE}" dt="2023-01-23T13:22:34.428" v="111" actId="20577"/>
          <ac:spMkLst>
            <pc:docMk/>
            <pc:sldMk cId="0" sldId="319"/>
            <ac:spMk id="1116" creationId="{00000000-0000-0000-0000-000000000000}"/>
          </ac:spMkLst>
        </pc:spChg>
        <pc:spChg chg="mod">
          <ac:chgData name="Desmijter Pieter" userId="f32fbda8-70e5-427c-9ee0-37fbb5ec3ae4" providerId="ADAL" clId="{101057FD-8D9A-4431-BC9B-C1F0D9DB9DFE}" dt="2023-01-23T13:22:37.440" v="115" actId="20577"/>
          <ac:spMkLst>
            <pc:docMk/>
            <pc:sldMk cId="0" sldId="319"/>
            <ac:spMk id="1117" creationId="{00000000-0000-0000-0000-000000000000}"/>
          </ac:spMkLst>
        </pc:spChg>
        <pc:spChg chg="mod">
          <ac:chgData name="Desmijter Pieter" userId="f32fbda8-70e5-427c-9ee0-37fbb5ec3ae4" providerId="ADAL" clId="{101057FD-8D9A-4431-BC9B-C1F0D9DB9DFE}" dt="2023-01-23T13:22:40.184" v="119" actId="20577"/>
          <ac:spMkLst>
            <pc:docMk/>
            <pc:sldMk cId="0" sldId="319"/>
            <ac:spMk id="1118" creationId="{00000000-0000-0000-0000-000000000000}"/>
          </ac:spMkLst>
        </pc:spChg>
        <pc:spChg chg="mod">
          <ac:chgData name="Desmijter Pieter" userId="f32fbda8-70e5-427c-9ee0-37fbb5ec3ae4" providerId="ADAL" clId="{101057FD-8D9A-4431-BC9B-C1F0D9DB9DFE}" dt="2023-01-23T13:23:26.076" v="205" actId="1038"/>
          <ac:spMkLst>
            <pc:docMk/>
            <pc:sldMk cId="0" sldId="319"/>
            <ac:spMk id="1119" creationId="{00000000-0000-0000-0000-000000000000}"/>
          </ac:spMkLst>
        </pc:spChg>
        <pc:spChg chg="mod">
          <ac:chgData name="Desmijter Pieter" userId="f32fbda8-70e5-427c-9ee0-37fbb5ec3ae4" providerId="ADAL" clId="{101057FD-8D9A-4431-BC9B-C1F0D9DB9DFE}" dt="2023-01-23T13:25:47.651" v="270" actId="1076"/>
          <ac:spMkLst>
            <pc:docMk/>
            <pc:sldMk cId="0" sldId="319"/>
            <ac:spMk id="1120" creationId="{00000000-0000-0000-0000-000000000000}"/>
          </ac:spMkLst>
        </pc:spChg>
        <pc:spChg chg="mod">
          <ac:chgData name="Desmijter Pieter" userId="f32fbda8-70e5-427c-9ee0-37fbb5ec3ae4" providerId="ADAL" clId="{101057FD-8D9A-4431-BC9B-C1F0D9DB9DFE}" dt="2023-01-23T13:25:32.834" v="249" actId="1038"/>
          <ac:spMkLst>
            <pc:docMk/>
            <pc:sldMk cId="0" sldId="319"/>
            <ac:spMk id="1121" creationId="{00000000-0000-0000-0000-000000000000}"/>
          </ac:spMkLst>
        </pc:spChg>
        <pc:spChg chg="mod">
          <ac:chgData name="Desmijter Pieter" userId="f32fbda8-70e5-427c-9ee0-37fbb5ec3ae4" providerId="ADAL" clId="{101057FD-8D9A-4431-BC9B-C1F0D9DB9DFE}" dt="2023-01-23T13:25:44.112" v="269" actId="1036"/>
          <ac:spMkLst>
            <pc:docMk/>
            <pc:sldMk cId="0" sldId="319"/>
            <ac:spMk id="1122" creationId="{00000000-0000-0000-0000-000000000000}"/>
          </ac:spMkLst>
        </pc:spChg>
        <pc:spChg chg="mod">
          <ac:chgData name="Desmijter Pieter" userId="f32fbda8-70e5-427c-9ee0-37fbb5ec3ae4" providerId="ADAL" clId="{101057FD-8D9A-4431-BC9B-C1F0D9DB9DFE}" dt="2023-01-23T13:24:42.042" v="219" actId="1076"/>
          <ac:spMkLst>
            <pc:docMk/>
            <pc:sldMk cId="0" sldId="319"/>
            <ac:spMk id="1123" creationId="{00000000-0000-0000-0000-000000000000}"/>
          </ac:spMkLst>
        </pc:spChg>
        <pc:spChg chg="mod">
          <ac:chgData name="Desmijter Pieter" userId="f32fbda8-70e5-427c-9ee0-37fbb5ec3ae4" providerId="ADAL" clId="{101057FD-8D9A-4431-BC9B-C1F0D9DB9DFE}" dt="2023-01-24T09:48:25.594" v="622" actId="1076"/>
          <ac:spMkLst>
            <pc:docMk/>
            <pc:sldMk cId="0" sldId="319"/>
            <ac:spMk id="1124" creationId="{00000000-0000-0000-0000-000000000000}"/>
          </ac:spMkLst>
        </pc:spChg>
        <pc:spChg chg="mod">
          <ac:chgData name="Desmijter Pieter" userId="f32fbda8-70e5-427c-9ee0-37fbb5ec3ae4" providerId="ADAL" clId="{101057FD-8D9A-4431-BC9B-C1F0D9DB9DFE}" dt="2023-01-24T09:48:05.307" v="618" actId="1076"/>
          <ac:spMkLst>
            <pc:docMk/>
            <pc:sldMk cId="0" sldId="319"/>
            <ac:spMk id="1125" creationId="{00000000-0000-0000-0000-000000000000}"/>
          </ac:spMkLst>
        </pc:spChg>
        <pc:spChg chg="mod">
          <ac:chgData name="Desmijter Pieter" userId="f32fbda8-70e5-427c-9ee0-37fbb5ec3ae4" providerId="ADAL" clId="{101057FD-8D9A-4431-BC9B-C1F0D9DB9DFE}" dt="2023-01-23T13:25:23.441" v="227" actId="1076"/>
          <ac:spMkLst>
            <pc:docMk/>
            <pc:sldMk cId="0" sldId="319"/>
            <ac:spMk id="1126" creationId="{00000000-0000-0000-0000-000000000000}"/>
          </ac:spMkLst>
        </pc:spChg>
        <pc:spChg chg="mod">
          <ac:chgData name="Desmijter Pieter" userId="f32fbda8-70e5-427c-9ee0-37fbb5ec3ae4" providerId="ADAL" clId="{101057FD-8D9A-4431-BC9B-C1F0D9DB9DFE}" dt="2023-01-23T13:22:48.949" v="135" actId="20577"/>
          <ac:spMkLst>
            <pc:docMk/>
            <pc:sldMk cId="0" sldId="319"/>
            <ac:spMk id="1127" creationId="{00000000-0000-0000-0000-000000000000}"/>
          </ac:spMkLst>
        </pc:spChg>
        <pc:spChg chg="mod">
          <ac:chgData name="Desmijter Pieter" userId="f32fbda8-70e5-427c-9ee0-37fbb5ec3ae4" providerId="ADAL" clId="{101057FD-8D9A-4431-BC9B-C1F0D9DB9DFE}" dt="2023-01-23T13:26:13.213" v="271" actId="1076"/>
          <ac:spMkLst>
            <pc:docMk/>
            <pc:sldMk cId="0" sldId="319"/>
            <ac:spMk id="1128" creationId="{00000000-0000-0000-0000-000000000000}"/>
          </ac:spMkLst>
        </pc:spChg>
        <pc:spChg chg="mod">
          <ac:chgData name="Desmijter Pieter" userId="f32fbda8-70e5-427c-9ee0-37fbb5ec3ae4" providerId="ADAL" clId="{101057FD-8D9A-4431-BC9B-C1F0D9DB9DFE}" dt="2023-01-23T13:26:15.803" v="272" actId="1076"/>
          <ac:spMkLst>
            <pc:docMk/>
            <pc:sldMk cId="0" sldId="319"/>
            <ac:spMk id="1129" creationId="{00000000-0000-0000-0000-000000000000}"/>
          </ac:spMkLst>
        </pc:spChg>
        <pc:spChg chg="mod">
          <ac:chgData name="Desmijter Pieter" userId="f32fbda8-70e5-427c-9ee0-37fbb5ec3ae4" providerId="ADAL" clId="{101057FD-8D9A-4431-BC9B-C1F0D9DB9DFE}" dt="2023-01-23T13:22:53.313" v="144" actId="20577"/>
          <ac:spMkLst>
            <pc:docMk/>
            <pc:sldMk cId="0" sldId="319"/>
            <ac:spMk id="1131" creationId="{00000000-0000-0000-0000-000000000000}"/>
          </ac:spMkLst>
        </pc:spChg>
        <pc:spChg chg="mod">
          <ac:chgData name="Desmijter Pieter" userId="f32fbda8-70e5-427c-9ee0-37fbb5ec3ae4" providerId="ADAL" clId="{101057FD-8D9A-4431-BC9B-C1F0D9DB9DFE}" dt="2023-01-23T13:23:00.808" v="151" actId="20577"/>
          <ac:spMkLst>
            <pc:docMk/>
            <pc:sldMk cId="0" sldId="319"/>
            <ac:spMk id="1132" creationId="{00000000-0000-0000-0000-000000000000}"/>
          </ac:spMkLst>
        </pc:spChg>
        <pc:cxnChg chg="mod">
          <ac:chgData name="Desmijter Pieter" userId="f32fbda8-70e5-427c-9ee0-37fbb5ec3ae4" providerId="ADAL" clId="{101057FD-8D9A-4431-BC9B-C1F0D9DB9DFE}" dt="2023-01-23T13:24:35.069" v="216" actId="1076"/>
          <ac:cxnSpMkLst>
            <pc:docMk/>
            <pc:sldMk cId="0" sldId="319"/>
            <ac:cxnSpMk id="1105" creationId="{00000000-0000-0000-0000-000000000000}"/>
          </ac:cxnSpMkLst>
        </pc:cxnChg>
        <pc:cxnChg chg="mod">
          <ac:chgData name="Desmijter Pieter" userId="f32fbda8-70e5-427c-9ee0-37fbb5ec3ae4" providerId="ADAL" clId="{101057FD-8D9A-4431-BC9B-C1F0D9DB9DFE}" dt="2023-01-23T13:24:39.649" v="218" actId="1076"/>
          <ac:cxnSpMkLst>
            <pc:docMk/>
            <pc:sldMk cId="0" sldId="319"/>
            <ac:cxnSpMk id="1106" creationId="{00000000-0000-0000-0000-000000000000}"/>
          </ac:cxnSpMkLst>
        </pc:cxnChg>
        <pc:cxnChg chg="mod">
          <ac:chgData name="Desmijter Pieter" userId="f32fbda8-70e5-427c-9ee0-37fbb5ec3ae4" providerId="ADAL" clId="{101057FD-8D9A-4431-BC9B-C1F0D9DB9DFE}" dt="2023-01-23T13:24:31.128" v="215" actId="1037"/>
          <ac:cxnSpMkLst>
            <pc:docMk/>
            <pc:sldMk cId="0" sldId="319"/>
            <ac:cxnSpMk id="1107" creationId="{00000000-0000-0000-0000-000000000000}"/>
          </ac:cxnSpMkLst>
        </pc:cxnChg>
        <pc:cxnChg chg="mod">
          <ac:chgData name="Desmijter Pieter" userId="f32fbda8-70e5-427c-9ee0-37fbb5ec3ae4" providerId="ADAL" clId="{101057FD-8D9A-4431-BC9B-C1F0D9DB9DFE}" dt="2023-01-24T09:48:14.276" v="619" actId="1076"/>
          <ac:cxnSpMkLst>
            <pc:docMk/>
            <pc:sldMk cId="0" sldId="319"/>
            <ac:cxnSpMk id="1108" creationId="{00000000-0000-0000-0000-000000000000}"/>
          </ac:cxnSpMkLst>
        </pc:cxnChg>
        <pc:cxnChg chg="mod">
          <ac:chgData name="Desmijter Pieter" userId="f32fbda8-70e5-427c-9ee0-37fbb5ec3ae4" providerId="ADAL" clId="{101057FD-8D9A-4431-BC9B-C1F0D9DB9DFE}" dt="2023-01-23T13:23:17.326" v="196" actId="1037"/>
          <ac:cxnSpMkLst>
            <pc:docMk/>
            <pc:sldMk cId="0" sldId="319"/>
            <ac:cxnSpMk id="1111" creationId="{00000000-0000-0000-0000-000000000000}"/>
          </ac:cxnSpMkLst>
        </pc:cxnChg>
        <pc:cxnChg chg="mod">
          <ac:chgData name="Desmijter Pieter" userId="f32fbda8-70e5-427c-9ee0-37fbb5ec3ae4" providerId="ADAL" clId="{101057FD-8D9A-4431-BC9B-C1F0D9DB9DFE}" dt="2023-01-24T09:48:22.759" v="621" actId="1076"/>
          <ac:cxnSpMkLst>
            <pc:docMk/>
            <pc:sldMk cId="0" sldId="319"/>
            <ac:cxnSpMk id="1112" creationId="{00000000-0000-0000-0000-000000000000}"/>
          </ac:cxnSpMkLst>
        </pc:cxnChg>
        <pc:cxnChg chg="mod">
          <ac:chgData name="Desmijter Pieter" userId="f32fbda8-70e5-427c-9ee0-37fbb5ec3ae4" providerId="ADAL" clId="{101057FD-8D9A-4431-BC9B-C1F0D9DB9DFE}" dt="2023-01-23T13:24:37.398" v="217" actId="1076"/>
          <ac:cxnSpMkLst>
            <pc:docMk/>
            <pc:sldMk cId="0" sldId="319"/>
            <ac:cxnSpMk id="1133" creationId="{00000000-0000-0000-0000-000000000000}"/>
          </ac:cxnSpMkLst>
        </pc:cxnChg>
      </pc:sldChg>
      <pc:sldChg chg="modSp mod modCm">
        <pc:chgData name="Desmijter Pieter" userId="f32fbda8-70e5-427c-9ee0-37fbb5ec3ae4" providerId="ADAL" clId="{101057FD-8D9A-4431-BC9B-C1F0D9DB9DFE}" dt="2023-01-24T09:49:25.626" v="626"/>
        <pc:sldMkLst>
          <pc:docMk/>
          <pc:sldMk cId="0" sldId="321"/>
        </pc:sldMkLst>
        <pc:spChg chg="mod">
          <ac:chgData name="Desmijter Pieter" userId="f32fbda8-70e5-427c-9ee0-37fbb5ec3ae4" providerId="ADAL" clId="{101057FD-8D9A-4431-BC9B-C1F0D9DB9DFE}" dt="2023-01-23T13:27:11.555" v="329" actId="20577"/>
          <ac:spMkLst>
            <pc:docMk/>
            <pc:sldMk cId="0" sldId="321"/>
            <ac:spMk id="1178" creationId="{00000000-0000-0000-0000-000000000000}"/>
          </ac:spMkLst>
        </pc:spChg>
        <pc:spChg chg="mod">
          <ac:chgData name="Desmijter Pieter" userId="f32fbda8-70e5-427c-9ee0-37fbb5ec3ae4" providerId="ADAL" clId="{101057FD-8D9A-4431-BC9B-C1F0D9DB9DFE}" dt="2023-01-24T09:49:25.626" v="626"/>
          <ac:spMkLst>
            <pc:docMk/>
            <pc:sldMk cId="0" sldId="321"/>
            <ac:spMk id="1181" creationId="{00000000-0000-0000-0000-000000000000}"/>
          </ac:spMkLst>
        </pc:spChg>
      </pc:sldChg>
      <pc:sldChg chg="addSp delSp modSp mod modNotesTx">
        <pc:chgData name="Desmijter Pieter" userId="f32fbda8-70e5-427c-9ee0-37fbb5ec3ae4" providerId="ADAL" clId="{101057FD-8D9A-4431-BC9B-C1F0D9DB9DFE}" dt="2023-02-09T07:22:31.979" v="12231" actId="20577"/>
        <pc:sldMkLst>
          <pc:docMk/>
          <pc:sldMk cId="4243858343" sldId="324"/>
        </pc:sldMkLst>
        <pc:spChg chg="add mod">
          <ac:chgData name="Desmijter Pieter" userId="f32fbda8-70e5-427c-9ee0-37fbb5ec3ae4" providerId="ADAL" clId="{101057FD-8D9A-4431-BC9B-C1F0D9DB9DFE}" dt="2023-02-09T07:22:31.979" v="12231" actId="20577"/>
          <ac:spMkLst>
            <pc:docMk/>
            <pc:sldMk cId="4243858343" sldId="324"/>
            <ac:spMk id="6" creationId="{A6AB5E43-F218-4047-9247-DDB751FF4D6B}"/>
          </ac:spMkLst>
        </pc:spChg>
        <pc:spChg chg="add del mod">
          <ac:chgData name="Desmijter Pieter" userId="f32fbda8-70e5-427c-9ee0-37fbb5ec3ae4" providerId="ADAL" clId="{101057FD-8D9A-4431-BC9B-C1F0D9DB9DFE}" dt="2023-02-09T07:21:30.464" v="12175" actId="478"/>
          <ac:spMkLst>
            <pc:docMk/>
            <pc:sldMk cId="4243858343" sldId="324"/>
            <ac:spMk id="7" creationId="{DC3E8736-06D4-45A2-9805-0349E067C74A}"/>
          </ac:spMkLst>
        </pc:spChg>
        <pc:spChg chg="add mod">
          <ac:chgData name="Desmijter Pieter" userId="f32fbda8-70e5-427c-9ee0-37fbb5ec3ae4" providerId="ADAL" clId="{101057FD-8D9A-4431-BC9B-C1F0D9DB9DFE}" dt="2023-02-09T07:22:06.039" v="12196" actId="20577"/>
          <ac:spMkLst>
            <pc:docMk/>
            <pc:sldMk cId="4243858343" sldId="324"/>
            <ac:spMk id="8" creationId="{7B9B4DC2-4ED3-485F-9C54-686C33BA97DF}"/>
          </ac:spMkLst>
        </pc:spChg>
        <pc:spChg chg="mod">
          <ac:chgData name="Desmijter Pieter" userId="f32fbda8-70e5-427c-9ee0-37fbb5ec3ae4" providerId="ADAL" clId="{101057FD-8D9A-4431-BC9B-C1F0D9DB9DFE}" dt="2023-01-24T08:13:27.832" v="518" actId="1076"/>
          <ac:spMkLst>
            <pc:docMk/>
            <pc:sldMk cId="4243858343" sldId="324"/>
            <ac:spMk id="893" creationId="{00000000-0000-0000-0000-000000000000}"/>
          </ac:spMkLst>
        </pc:spChg>
        <pc:picChg chg="add del mod">
          <ac:chgData name="Desmijter Pieter" userId="f32fbda8-70e5-427c-9ee0-37fbb5ec3ae4" providerId="ADAL" clId="{101057FD-8D9A-4431-BC9B-C1F0D9DB9DFE}" dt="2023-01-23T13:48:17.982" v="497" actId="478"/>
          <ac:picMkLst>
            <pc:docMk/>
            <pc:sldMk cId="4243858343" sldId="324"/>
            <ac:picMk id="3" creationId="{B6849840-3F63-4FEA-9827-0AA557C919E5}"/>
          </ac:picMkLst>
        </pc:picChg>
        <pc:picChg chg="add mod">
          <ac:chgData name="Desmijter Pieter" userId="f32fbda8-70e5-427c-9ee0-37fbb5ec3ae4" providerId="ADAL" clId="{101057FD-8D9A-4431-BC9B-C1F0D9DB9DFE}" dt="2023-01-24T08:13:33.060" v="520" actId="14100"/>
          <ac:picMkLst>
            <pc:docMk/>
            <pc:sldMk cId="4243858343" sldId="324"/>
            <ac:picMk id="5" creationId="{342309DD-A701-4DC5-9C99-6E590A36BAE1}"/>
          </ac:picMkLst>
        </pc:picChg>
      </pc:sldChg>
      <pc:sldChg chg="addSp modSp mod modNotesTx">
        <pc:chgData name="Desmijter Pieter" userId="f32fbda8-70e5-427c-9ee0-37fbb5ec3ae4" providerId="ADAL" clId="{101057FD-8D9A-4431-BC9B-C1F0D9DB9DFE}" dt="2023-01-24T08:14:16.073" v="529" actId="14100"/>
        <pc:sldMkLst>
          <pc:docMk/>
          <pc:sldMk cId="1660051194" sldId="325"/>
        </pc:sldMkLst>
        <pc:spChg chg="mod">
          <ac:chgData name="Desmijter Pieter" userId="f32fbda8-70e5-427c-9ee0-37fbb5ec3ae4" providerId="ADAL" clId="{101057FD-8D9A-4431-BC9B-C1F0D9DB9DFE}" dt="2023-01-24T08:14:10.450" v="527" actId="1076"/>
          <ac:spMkLst>
            <pc:docMk/>
            <pc:sldMk cId="1660051194" sldId="325"/>
            <ac:spMk id="893" creationId="{00000000-0000-0000-0000-000000000000}"/>
          </ac:spMkLst>
        </pc:spChg>
        <pc:picChg chg="add mod">
          <ac:chgData name="Desmijter Pieter" userId="f32fbda8-70e5-427c-9ee0-37fbb5ec3ae4" providerId="ADAL" clId="{101057FD-8D9A-4431-BC9B-C1F0D9DB9DFE}" dt="2023-01-24T08:14:16.073" v="529" actId="14100"/>
          <ac:picMkLst>
            <pc:docMk/>
            <pc:sldMk cId="1660051194" sldId="325"/>
            <ac:picMk id="3" creationId="{C457F950-BFD7-4B7B-9E66-C07EEE872340}"/>
          </ac:picMkLst>
        </pc:picChg>
      </pc:sldChg>
      <pc:sldChg chg="modSp del mod">
        <pc:chgData name="Desmijter Pieter" userId="f32fbda8-70e5-427c-9ee0-37fbb5ec3ae4" providerId="ADAL" clId="{101057FD-8D9A-4431-BC9B-C1F0D9DB9DFE}" dt="2023-01-24T14:30:23.390" v="2604" actId="47"/>
        <pc:sldMkLst>
          <pc:docMk/>
          <pc:sldMk cId="1050341396" sldId="326"/>
        </pc:sldMkLst>
        <pc:spChg chg="mod">
          <ac:chgData name="Desmijter Pieter" userId="f32fbda8-70e5-427c-9ee0-37fbb5ec3ae4" providerId="ADAL" clId="{101057FD-8D9A-4431-BC9B-C1F0D9DB9DFE}" dt="2023-01-24T08:15:19.120" v="543" actId="1076"/>
          <ac:spMkLst>
            <pc:docMk/>
            <pc:sldMk cId="1050341396" sldId="326"/>
            <ac:spMk id="905" creationId="{00000000-0000-0000-0000-000000000000}"/>
          </ac:spMkLst>
        </pc:spChg>
      </pc:sldChg>
      <pc:sldChg chg="modSp mod">
        <pc:chgData name="Desmijter Pieter" userId="f32fbda8-70e5-427c-9ee0-37fbb5ec3ae4" providerId="ADAL" clId="{101057FD-8D9A-4431-BC9B-C1F0D9DB9DFE}" dt="2023-01-24T08:14:46.614" v="536" actId="1076"/>
        <pc:sldMkLst>
          <pc:docMk/>
          <pc:sldMk cId="3767539575" sldId="327"/>
        </pc:sldMkLst>
        <pc:spChg chg="mod">
          <ac:chgData name="Desmijter Pieter" userId="f32fbda8-70e5-427c-9ee0-37fbb5ec3ae4" providerId="ADAL" clId="{101057FD-8D9A-4431-BC9B-C1F0D9DB9DFE}" dt="2023-01-24T08:14:46.614" v="536" actId="1076"/>
          <ac:spMkLst>
            <pc:docMk/>
            <pc:sldMk cId="3767539575" sldId="327"/>
            <ac:spMk id="893" creationId="{00000000-0000-0000-0000-000000000000}"/>
          </ac:spMkLst>
        </pc:spChg>
      </pc:sldChg>
      <pc:sldChg chg="modSp del mod modShow">
        <pc:chgData name="Desmijter Pieter" userId="f32fbda8-70e5-427c-9ee0-37fbb5ec3ae4" providerId="ADAL" clId="{101057FD-8D9A-4431-BC9B-C1F0D9DB9DFE}" dt="2023-02-07T09:53:55.805" v="11516" actId="47"/>
        <pc:sldMkLst>
          <pc:docMk/>
          <pc:sldMk cId="1543691097" sldId="328"/>
        </pc:sldMkLst>
        <pc:spChg chg="mod">
          <ac:chgData name="Desmijter Pieter" userId="f32fbda8-70e5-427c-9ee0-37fbb5ec3ae4" providerId="ADAL" clId="{101057FD-8D9A-4431-BC9B-C1F0D9DB9DFE}" dt="2023-01-24T08:27:00.803" v="552" actId="2711"/>
          <ac:spMkLst>
            <pc:docMk/>
            <pc:sldMk cId="1543691097" sldId="328"/>
            <ac:spMk id="322" creationId="{00000000-0000-0000-0000-000000000000}"/>
          </ac:spMkLst>
        </pc:spChg>
      </pc:sldChg>
      <pc:sldChg chg="modSp del mod ord modShow">
        <pc:chgData name="Desmijter Pieter" userId="f32fbda8-70e5-427c-9ee0-37fbb5ec3ae4" providerId="ADAL" clId="{101057FD-8D9A-4431-BC9B-C1F0D9DB9DFE}" dt="2023-01-25T08:32:35.621" v="2834" actId="47"/>
        <pc:sldMkLst>
          <pc:docMk/>
          <pc:sldMk cId="1104957631" sldId="329"/>
        </pc:sldMkLst>
        <pc:spChg chg="mod">
          <ac:chgData name="Desmijter Pieter" userId="f32fbda8-70e5-427c-9ee0-37fbb5ec3ae4" providerId="ADAL" clId="{101057FD-8D9A-4431-BC9B-C1F0D9DB9DFE}" dt="2023-01-25T08:31:22.670" v="2814" actId="207"/>
          <ac:spMkLst>
            <pc:docMk/>
            <pc:sldMk cId="1104957631" sldId="329"/>
            <ac:spMk id="322" creationId="{00000000-0000-0000-0000-000000000000}"/>
          </ac:spMkLst>
        </pc:spChg>
        <pc:spChg chg="mod">
          <ac:chgData name="Desmijter Pieter" userId="f32fbda8-70e5-427c-9ee0-37fbb5ec3ae4" providerId="ADAL" clId="{101057FD-8D9A-4431-BC9B-C1F0D9DB9DFE}" dt="2023-01-24T08:28:07.924" v="566" actId="5793"/>
          <ac:spMkLst>
            <pc:docMk/>
            <pc:sldMk cId="1104957631" sldId="329"/>
            <ac:spMk id="323" creationId="{00000000-0000-0000-0000-000000000000}"/>
          </ac:spMkLst>
        </pc:spChg>
      </pc:sldChg>
      <pc:sldChg chg="modSp del mod ord modShow">
        <pc:chgData name="Desmijter Pieter" userId="f32fbda8-70e5-427c-9ee0-37fbb5ec3ae4" providerId="ADAL" clId="{101057FD-8D9A-4431-BC9B-C1F0D9DB9DFE}" dt="2023-01-26T08:22:49.826" v="8605" actId="47"/>
        <pc:sldMkLst>
          <pc:docMk/>
          <pc:sldMk cId="1834211920" sldId="330"/>
        </pc:sldMkLst>
        <pc:spChg chg="mod">
          <ac:chgData name="Desmijter Pieter" userId="f32fbda8-70e5-427c-9ee0-37fbb5ec3ae4" providerId="ADAL" clId="{101057FD-8D9A-4431-BC9B-C1F0D9DB9DFE}" dt="2023-01-26T08:22:28.818" v="8587" actId="20577"/>
          <ac:spMkLst>
            <pc:docMk/>
            <pc:sldMk cId="1834211920" sldId="330"/>
            <ac:spMk id="322" creationId="{00000000-0000-0000-0000-000000000000}"/>
          </ac:spMkLst>
        </pc:spChg>
      </pc:sldChg>
      <pc:sldChg chg="addSp delSp modSp del mod modShow modCm">
        <pc:chgData name="Desmijter Pieter" userId="f32fbda8-70e5-427c-9ee0-37fbb5ec3ae4" providerId="ADAL" clId="{101057FD-8D9A-4431-BC9B-C1F0D9DB9DFE}" dt="2023-02-07T09:54:00.120" v="11517" actId="47"/>
        <pc:sldMkLst>
          <pc:docMk/>
          <pc:sldMk cId="2793198462" sldId="332"/>
        </pc:sldMkLst>
        <pc:spChg chg="del">
          <ac:chgData name="Desmijter Pieter" userId="f32fbda8-70e5-427c-9ee0-37fbb5ec3ae4" providerId="ADAL" clId="{101057FD-8D9A-4431-BC9B-C1F0D9DB9DFE}" dt="2023-01-24T14:25:29.385" v="2597" actId="478"/>
          <ac:spMkLst>
            <pc:docMk/>
            <pc:sldMk cId="2793198462" sldId="332"/>
            <ac:spMk id="2" creationId="{3BC8723B-23A1-C609-0FA8-745AF8329624}"/>
          </ac:spMkLst>
        </pc:spChg>
        <pc:spChg chg="del mod">
          <ac:chgData name="Desmijter Pieter" userId="f32fbda8-70e5-427c-9ee0-37fbb5ec3ae4" providerId="ADAL" clId="{101057FD-8D9A-4431-BC9B-C1F0D9DB9DFE}" dt="2023-01-24T14:25:58.280" v="2602" actId="478"/>
          <ac:spMkLst>
            <pc:docMk/>
            <pc:sldMk cId="2793198462" sldId="332"/>
            <ac:spMk id="3" creationId="{1332AC3E-5E58-37BF-9197-D19CC45F42B3}"/>
          </ac:spMkLst>
        </pc:spChg>
        <pc:spChg chg="del">
          <ac:chgData name="Desmijter Pieter" userId="f32fbda8-70e5-427c-9ee0-37fbb5ec3ae4" providerId="ADAL" clId="{101057FD-8D9A-4431-BC9B-C1F0D9DB9DFE}" dt="2023-01-24T14:25:29.385" v="2597" actId="478"/>
          <ac:spMkLst>
            <pc:docMk/>
            <pc:sldMk cId="2793198462" sldId="332"/>
            <ac:spMk id="4" creationId="{DDCEC5EB-E3EE-1A50-3ED4-5A3D1BAF8F05}"/>
          </ac:spMkLst>
        </pc:spChg>
        <pc:spChg chg="del">
          <ac:chgData name="Desmijter Pieter" userId="f32fbda8-70e5-427c-9ee0-37fbb5ec3ae4" providerId="ADAL" clId="{101057FD-8D9A-4431-BC9B-C1F0D9DB9DFE}" dt="2023-01-24T14:25:29.385" v="2597" actId="478"/>
          <ac:spMkLst>
            <pc:docMk/>
            <pc:sldMk cId="2793198462" sldId="332"/>
            <ac:spMk id="5" creationId="{00911660-E5FC-82FB-FC2B-8474A345C98B}"/>
          </ac:spMkLst>
        </pc:spChg>
        <pc:spChg chg="del">
          <ac:chgData name="Desmijter Pieter" userId="f32fbda8-70e5-427c-9ee0-37fbb5ec3ae4" providerId="ADAL" clId="{101057FD-8D9A-4431-BC9B-C1F0D9DB9DFE}" dt="2023-01-24T14:25:29.385" v="2597" actId="478"/>
          <ac:spMkLst>
            <pc:docMk/>
            <pc:sldMk cId="2793198462" sldId="332"/>
            <ac:spMk id="6" creationId="{8AC223FD-3020-C65A-AB27-686BB79B3E10}"/>
          </ac:spMkLst>
        </pc:spChg>
        <pc:spChg chg="del">
          <ac:chgData name="Desmijter Pieter" userId="f32fbda8-70e5-427c-9ee0-37fbb5ec3ae4" providerId="ADAL" clId="{101057FD-8D9A-4431-BC9B-C1F0D9DB9DFE}" dt="2023-01-24T14:25:29.385" v="2597" actId="478"/>
          <ac:spMkLst>
            <pc:docMk/>
            <pc:sldMk cId="2793198462" sldId="332"/>
            <ac:spMk id="7" creationId="{F5AC1129-451B-8756-6539-E099C1E207A7}"/>
          </ac:spMkLst>
        </pc:spChg>
        <pc:spChg chg="add mod">
          <ac:chgData name="Desmijter Pieter" userId="f32fbda8-70e5-427c-9ee0-37fbb5ec3ae4" providerId="ADAL" clId="{101057FD-8D9A-4431-BC9B-C1F0D9DB9DFE}" dt="2023-01-25T08:30:59.070" v="2809" actId="108"/>
          <ac:spMkLst>
            <pc:docMk/>
            <pc:sldMk cId="2793198462" sldId="332"/>
            <ac:spMk id="8" creationId="{685F7AAF-A0CB-4E57-8196-6C450C902548}"/>
          </ac:spMkLst>
        </pc:spChg>
        <pc:spChg chg="add mod">
          <ac:chgData name="Desmijter Pieter" userId="f32fbda8-70e5-427c-9ee0-37fbb5ec3ae4" providerId="ADAL" clId="{101057FD-8D9A-4431-BC9B-C1F0D9DB9DFE}" dt="2023-01-24T14:25:37.295" v="2598"/>
          <ac:spMkLst>
            <pc:docMk/>
            <pc:sldMk cId="2793198462" sldId="332"/>
            <ac:spMk id="9" creationId="{6C6621D3-CA0B-422C-99AC-CE3D15ADA7BE}"/>
          </ac:spMkLst>
        </pc:spChg>
        <pc:spChg chg="add mod">
          <ac:chgData name="Desmijter Pieter" userId="f32fbda8-70e5-427c-9ee0-37fbb5ec3ae4" providerId="ADAL" clId="{101057FD-8D9A-4431-BC9B-C1F0D9DB9DFE}" dt="2023-01-24T15:02:20.166" v="2618" actId="1036"/>
          <ac:spMkLst>
            <pc:docMk/>
            <pc:sldMk cId="2793198462" sldId="332"/>
            <ac:spMk id="10" creationId="{A2D1ED51-2A74-487A-8025-F49A6D65A40B}"/>
          </ac:spMkLst>
        </pc:spChg>
        <pc:spChg chg="add mod">
          <ac:chgData name="Desmijter Pieter" userId="f32fbda8-70e5-427c-9ee0-37fbb5ec3ae4" providerId="ADAL" clId="{101057FD-8D9A-4431-BC9B-C1F0D9DB9DFE}" dt="2023-01-24T14:25:37.295" v="2598"/>
          <ac:spMkLst>
            <pc:docMk/>
            <pc:sldMk cId="2793198462" sldId="332"/>
            <ac:spMk id="11" creationId="{2ECB0D31-2405-454C-BE36-F0E67B2FA4D7}"/>
          </ac:spMkLst>
        </pc:spChg>
        <pc:spChg chg="add mod">
          <ac:chgData name="Desmijter Pieter" userId="f32fbda8-70e5-427c-9ee0-37fbb5ec3ae4" providerId="ADAL" clId="{101057FD-8D9A-4431-BC9B-C1F0D9DB9DFE}" dt="2023-01-24T15:02:20.166" v="2618" actId="1036"/>
          <ac:spMkLst>
            <pc:docMk/>
            <pc:sldMk cId="2793198462" sldId="332"/>
            <ac:spMk id="12" creationId="{1A7D05C6-2AA0-49EE-A425-85D5AD31A3D8}"/>
          </ac:spMkLst>
        </pc:spChg>
        <pc:spChg chg="add mod">
          <ac:chgData name="Desmijter Pieter" userId="f32fbda8-70e5-427c-9ee0-37fbb5ec3ae4" providerId="ADAL" clId="{101057FD-8D9A-4431-BC9B-C1F0D9DB9DFE}" dt="2023-01-24T14:25:37.295" v="2598"/>
          <ac:spMkLst>
            <pc:docMk/>
            <pc:sldMk cId="2793198462" sldId="332"/>
            <ac:spMk id="13" creationId="{B2ACCA83-6DDA-48D8-9512-7F7D21F16DC9}"/>
          </ac:spMkLst>
        </pc:spChg>
        <pc:spChg chg="add mod">
          <ac:chgData name="Desmijter Pieter" userId="f32fbda8-70e5-427c-9ee0-37fbb5ec3ae4" providerId="ADAL" clId="{101057FD-8D9A-4431-BC9B-C1F0D9DB9DFE}" dt="2023-01-24T14:25:37.295" v="2598"/>
          <ac:spMkLst>
            <pc:docMk/>
            <pc:sldMk cId="2793198462" sldId="332"/>
            <ac:spMk id="14" creationId="{55C31140-2FD3-436A-954F-EF195BE1E41C}"/>
          </ac:spMkLst>
        </pc:spChg>
        <pc:spChg chg="add mod">
          <ac:chgData name="Desmijter Pieter" userId="f32fbda8-70e5-427c-9ee0-37fbb5ec3ae4" providerId="ADAL" clId="{101057FD-8D9A-4431-BC9B-C1F0D9DB9DFE}" dt="2023-01-24T14:25:37.295" v="2598"/>
          <ac:spMkLst>
            <pc:docMk/>
            <pc:sldMk cId="2793198462" sldId="332"/>
            <ac:spMk id="15" creationId="{E4C7F568-22C8-4308-B79E-53CDF9B9EEFD}"/>
          </ac:spMkLst>
        </pc:spChg>
        <pc:spChg chg="add mod">
          <ac:chgData name="Desmijter Pieter" userId="f32fbda8-70e5-427c-9ee0-37fbb5ec3ae4" providerId="ADAL" clId="{101057FD-8D9A-4431-BC9B-C1F0D9DB9DFE}" dt="2023-01-24T15:02:20.166" v="2618" actId="1036"/>
          <ac:spMkLst>
            <pc:docMk/>
            <pc:sldMk cId="2793198462" sldId="332"/>
            <ac:spMk id="16" creationId="{27F0EBBD-1DCE-4774-8CBA-C83DEE1D82E5}"/>
          </ac:spMkLst>
        </pc:spChg>
        <pc:spChg chg="add mod">
          <ac:chgData name="Desmijter Pieter" userId="f32fbda8-70e5-427c-9ee0-37fbb5ec3ae4" providerId="ADAL" clId="{101057FD-8D9A-4431-BC9B-C1F0D9DB9DFE}" dt="2023-01-24T15:02:20.166" v="2618" actId="1036"/>
          <ac:spMkLst>
            <pc:docMk/>
            <pc:sldMk cId="2793198462" sldId="332"/>
            <ac:spMk id="17" creationId="{31F2FC5B-BCBF-4F5F-A25D-0E91CAE0E684}"/>
          </ac:spMkLst>
        </pc:spChg>
        <pc:spChg chg="add mod">
          <ac:chgData name="Desmijter Pieter" userId="f32fbda8-70e5-427c-9ee0-37fbb5ec3ae4" providerId="ADAL" clId="{101057FD-8D9A-4431-BC9B-C1F0D9DB9DFE}" dt="2023-01-24T15:02:20.166" v="2618" actId="1036"/>
          <ac:spMkLst>
            <pc:docMk/>
            <pc:sldMk cId="2793198462" sldId="332"/>
            <ac:spMk id="18" creationId="{9A26CA92-4FA4-466F-9A50-B399E072F627}"/>
          </ac:spMkLst>
        </pc:spChg>
        <pc:spChg chg="add mod">
          <ac:chgData name="Desmijter Pieter" userId="f32fbda8-70e5-427c-9ee0-37fbb5ec3ae4" providerId="ADAL" clId="{101057FD-8D9A-4431-BC9B-C1F0D9DB9DFE}" dt="2023-01-24T15:02:20.166" v="2618" actId="1036"/>
          <ac:spMkLst>
            <pc:docMk/>
            <pc:sldMk cId="2793198462" sldId="332"/>
            <ac:spMk id="19" creationId="{603D81BB-1665-4365-BAA1-70FB318F6060}"/>
          </ac:spMkLst>
        </pc:spChg>
        <pc:spChg chg="add del mod">
          <ac:chgData name="Desmijter Pieter" userId="f32fbda8-70e5-427c-9ee0-37fbb5ec3ae4" providerId="ADAL" clId="{101057FD-8D9A-4431-BC9B-C1F0D9DB9DFE}" dt="2023-01-26T08:10:38.615" v="8580" actId="478"/>
          <ac:spMkLst>
            <pc:docMk/>
            <pc:sldMk cId="2793198462" sldId="332"/>
            <ac:spMk id="20" creationId="{B040B118-3C6E-48E6-A824-DCFE2DD79785}"/>
          </ac:spMkLst>
        </pc:spChg>
      </pc:sldChg>
      <pc:sldChg chg="addSp delSp modSp add del mod">
        <pc:chgData name="Desmijter Pieter" userId="f32fbda8-70e5-427c-9ee0-37fbb5ec3ae4" providerId="ADAL" clId="{101057FD-8D9A-4431-BC9B-C1F0D9DB9DFE}" dt="2023-01-24T14:25:42.780" v="2599" actId="47"/>
        <pc:sldMkLst>
          <pc:docMk/>
          <pc:sldMk cId="1743285684" sldId="333"/>
        </pc:sldMkLst>
        <pc:spChg chg="mod">
          <ac:chgData name="Desmijter Pieter" userId="f32fbda8-70e5-427c-9ee0-37fbb5ec3ae4" providerId="ADAL" clId="{101057FD-8D9A-4431-BC9B-C1F0D9DB9DFE}" dt="2023-01-24T10:18:26.218" v="672" actId="14100"/>
          <ac:spMkLst>
            <pc:docMk/>
            <pc:sldMk cId="1743285684" sldId="333"/>
            <ac:spMk id="2" creationId="{3BC8723B-23A1-C609-0FA8-745AF8329624}"/>
          </ac:spMkLst>
        </pc:spChg>
        <pc:spChg chg="del mod">
          <ac:chgData name="Desmijter Pieter" userId="f32fbda8-70e5-427c-9ee0-37fbb5ec3ae4" providerId="ADAL" clId="{101057FD-8D9A-4431-BC9B-C1F0D9DB9DFE}" dt="2023-01-24T10:17:51.376" v="662" actId="478"/>
          <ac:spMkLst>
            <pc:docMk/>
            <pc:sldMk cId="1743285684" sldId="333"/>
            <ac:spMk id="3" creationId="{1332AC3E-5E58-37BF-9197-D19CC45F42B3}"/>
          </ac:spMkLst>
        </pc:spChg>
        <pc:spChg chg="mod">
          <ac:chgData name="Desmijter Pieter" userId="f32fbda8-70e5-427c-9ee0-37fbb5ec3ae4" providerId="ADAL" clId="{101057FD-8D9A-4431-BC9B-C1F0D9DB9DFE}" dt="2023-01-24T10:25:09.021" v="914" actId="1036"/>
          <ac:spMkLst>
            <pc:docMk/>
            <pc:sldMk cId="1743285684" sldId="333"/>
            <ac:spMk id="4" creationId="{DDCEC5EB-E3EE-1A50-3ED4-5A3D1BAF8F05}"/>
          </ac:spMkLst>
        </pc:spChg>
        <pc:spChg chg="mod">
          <ac:chgData name="Desmijter Pieter" userId="f32fbda8-70e5-427c-9ee0-37fbb5ec3ae4" providerId="ADAL" clId="{101057FD-8D9A-4431-BC9B-C1F0D9DB9DFE}" dt="2023-01-24T10:25:09.021" v="914" actId="1036"/>
          <ac:spMkLst>
            <pc:docMk/>
            <pc:sldMk cId="1743285684" sldId="333"/>
            <ac:spMk id="5" creationId="{00911660-E5FC-82FB-FC2B-8474A345C98B}"/>
          </ac:spMkLst>
        </pc:spChg>
        <pc:spChg chg="mod">
          <ac:chgData name="Desmijter Pieter" userId="f32fbda8-70e5-427c-9ee0-37fbb5ec3ae4" providerId="ADAL" clId="{101057FD-8D9A-4431-BC9B-C1F0D9DB9DFE}" dt="2023-01-24T10:25:09.021" v="914" actId="1036"/>
          <ac:spMkLst>
            <pc:docMk/>
            <pc:sldMk cId="1743285684" sldId="333"/>
            <ac:spMk id="6" creationId="{8AC223FD-3020-C65A-AB27-686BB79B3E10}"/>
          </ac:spMkLst>
        </pc:spChg>
        <pc:spChg chg="mod">
          <ac:chgData name="Desmijter Pieter" userId="f32fbda8-70e5-427c-9ee0-37fbb5ec3ae4" providerId="ADAL" clId="{101057FD-8D9A-4431-BC9B-C1F0D9DB9DFE}" dt="2023-01-24T10:25:09.021" v="914" actId="1036"/>
          <ac:spMkLst>
            <pc:docMk/>
            <pc:sldMk cId="1743285684" sldId="333"/>
            <ac:spMk id="7" creationId="{F5AC1129-451B-8756-6539-E099C1E207A7}"/>
          </ac:spMkLst>
        </pc:spChg>
        <pc:spChg chg="add mod">
          <ac:chgData name="Desmijter Pieter" userId="f32fbda8-70e5-427c-9ee0-37fbb5ec3ae4" providerId="ADAL" clId="{101057FD-8D9A-4431-BC9B-C1F0D9DB9DFE}" dt="2023-01-24T10:26:35.146" v="1009" actId="1036"/>
          <ac:spMkLst>
            <pc:docMk/>
            <pc:sldMk cId="1743285684" sldId="333"/>
            <ac:spMk id="8" creationId="{D82305CC-F83C-4596-B60C-E203A3B3E30D}"/>
          </ac:spMkLst>
        </pc:spChg>
        <pc:spChg chg="add mod">
          <ac:chgData name="Desmijter Pieter" userId="f32fbda8-70e5-427c-9ee0-37fbb5ec3ae4" providerId="ADAL" clId="{101057FD-8D9A-4431-BC9B-C1F0D9DB9DFE}" dt="2023-01-24T10:26:40.121" v="1011" actId="1038"/>
          <ac:spMkLst>
            <pc:docMk/>
            <pc:sldMk cId="1743285684" sldId="333"/>
            <ac:spMk id="9" creationId="{B1FC65E4-4953-4A57-894B-F7A6E39DE232}"/>
          </ac:spMkLst>
        </pc:spChg>
        <pc:spChg chg="add mod">
          <ac:chgData name="Desmijter Pieter" userId="f32fbda8-70e5-427c-9ee0-37fbb5ec3ae4" providerId="ADAL" clId="{101057FD-8D9A-4431-BC9B-C1F0D9DB9DFE}" dt="2023-01-24T10:26:43.091" v="1015" actId="1035"/>
          <ac:spMkLst>
            <pc:docMk/>
            <pc:sldMk cId="1743285684" sldId="333"/>
            <ac:spMk id="10" creationId="{7ABA8C15-70B4-418A-8FCF-361F92A6FAE4}"/>
          </ac:spMkLst>
        </pc:spChg>
        <pc:spChg chg="add mod">
          <ac:chgData name="Desmijter Pieter" userId="f32fbda8-70e5-427c-9ee0-37fbb5ec3ae4" providerId="ADAL" clId="{101057FD-8D9A-4431-BC9B-C1F0D9DB9DFE}" dt="2023-01-24T10:26:35.146" v="1009" actId="1036"/>
          <ac:spMkLst>
            <pc:docMk/>
            <pc:sldMk cId="1743285684" sldId="333"/>
            <ac:spMk id="11" creationId="{097EFA7E-6F56-4269-9E76-2AE6ABB4B7AB}"/>
          </ac:spMkLst>
        </pc:spChg>
        <pc:spChg chg="add mod">
          <ac:chgData name="Desmijter Pieter" userId="f32fbda8-70e5-427c-9ee0-37fbb5ec3ae4" providerId="ADAL" clId="{101057FD-8D9A-4431-BC9B-C1F0D9DB9DFE}" dt="2023-01-24T10:26:35.146" v="1009" actId="1036"/>
          <ac:spMkLst>
            <pc:docMk/>
            <pc:sldMk cId="1743285684" sldId="333"/>
            <ac:spMk id="12" creationId="{E40392E3-E9F4-464E-99E4-49654E1CA6B5}"/>
          </ac:spMkLst>
        </pc:spChg>
        <pc:spChg chg="add mod">
          <ac:chgData name="Desmijter Pieter" userId="f32fbda8-70e5-427c-9ee0-37fbb5ec3ae4" providerId="ADAL" clId="{101057FD-8D9A-4431-BC9B-C1F0D9DB9DFE}" dt="2023-01-24T10:26:35.146" v="1009" actId="1036"/>
          <ac:spMkLst>
            <pc:docMk/>
            <pc:sldMk cId="1743285684" sldId="333"/>
            <ac:spMk id="13" creationId="{5D3C8EF6-3160-4E6C-95CF-878473C272F1}"/>
          </ac:spMkLst>
        </pc:spChg>
        <pc:spChg chg="add mod">
          <ac:chgData name="Desmijter Pieter" userId="f32fbda8-70e5-427c-9ee0-37fbb5ec3ae4" providerId="ADAL" clId="{101057FD-8D9A-4431-BC9B-C1F0D9DB9DFE}" dt="2023-01-24T10:26:35.146" v="1009" actId="1036"/>
          <ac:spMkLst>
            <pc:docMk/>
            <pc:sldMk cId="1743285684" sldId="333"/>
            <ac:spMk id="14" creationId="{ED069795-8DC7-4FEA-B727-5851447CE47C}"/>
          </ac:spMkLst>
        </pc:spChg>
      </pc:sldChg>
      <pc:sldChg chg="modSp add del mod ord">
        <pc:chgData name="Desmijter Pieter" userId="f32fbda8-70e5-427c-9ee0-37fbb5ec3ae4" providerId="ADAL" clId="{101057FD-8D9A-4431-BC9B-C1F0D9DB9DFE}" dt="2023-01-24T12:24:32.759" v="2387" actId="47"/>
        <pc:sldMkLst>
          <pc:docMk/>
          <pc:sldMk cId="1202192215" sldId="334"/>
        </pc:sldMkLst>
        <pc:spChg chg="mod">
          <ac:chgData name="Desmijter Pieter" userId="f32fbda8-70e5-427c-9ee0-37fbb5ec3ae4" providerId="ADAL" clId="{101057FD-8D9A-4431-BC9B-C1F0D9DB9DFE}" dt="2023-01-24T10:28:03.724" v="1037" actId="20577"/>
          <ac:spMkLst>
            <pc:docMk/>
            <pc:sldMk cId="1202192215" sldId="334"/>
            <ac:spMk id="322" creationId="{00000000-0000-0000-0000-000000000000}"/>
          </ac:spMkLst>
        </pc:spChg>
        <pc:spChg chg="mod">
          <ac:chgData name="Desmijter Pieter" userId="f32fbda8-70e5-427c-9ee0-37fbb5ec3ae4" providerId="ADAL" clId="{101057FD-8D9A-4431-BC9B-C1F0D9DB9DFE}" dt="2023-01-24T10:30:24.171" v="1048" actId="20577"/>
          <ac:spMkLst>
            <pc:docMk/>
            <pc:sldMk cId="1202192215" sldId="334"/>
            <ac:spMk id="323" creationId="{00000000-0000-0000-0000-000000000000}"/>
          </ac:spMkLst>
        </pc:spChg>
      </pc:sldChg>
      <pc:sldChg chg="modSp add del mod">
        <pc:chgData name="Desmijter Pieter" userId="f32fbda8-70e5-427c-9ee0-37fbb5ec3ae4" providerId="ADAL" clId="{101057FD-8D9A-4431-BC9B-C1F0D9DB9DFE}" dt="2023-01-24T10:27:19.188" v="1018" actId="47"/>
        <pc:sldMkLst>
          <pc:docMk/>
          <pc:sldMk cId="1794843248" sldId="334"/>
        </pc:sldMkLst>
        <pc:spChg chg="mod">
          <ac:chgData name="Desmijter Pieter" userId="f32fbda8-70e5-427c-9ee0-37fbb5ec3ae4" providerId="ADAL" clId="{101057FD-8D9A-4431-BC9B-C1F0D9DB9DFE}" dt="2023-01-24T10:27:13.750" v="1017" actId="27636"/>
          <ac:spMkLst>
            <pc:docMk/>
            <pc:sldMk cId="1794843248" sldId="334"/>
            <ac:spMk id="322" creationId="{00000000-0000-0000-0000-000000000000}"/>
          </ac:spMkLst>
        </pc:spChg>
        <pc:spChg chg="mod">
          <ac:chgData name="Desmijter Pieter" userId="f32fbda8-70e5-427c-9ee0-37fbb5ec3ae4" providerId="ADAL" clId="{101057FD-8D9A-4431-BC9B-C1F0D9DB9DFE}" dt="2023-01-24T10:27:13.670" v="1016"/>
          <ac:spMkLst>
            <pc:docMk/>
            <pc:sldMk cId="1794843248" sldId="334"/>
            <ac:spMk id="324" creationId="{00000000-0000-0000-0000-000000000000}"/>
          </ac:spMkLst>
        </pc:spChg>
      </pc:sldChg>
      <pc:sldChg chg="addSp delSp modSp add del mod">
        <pc:chgData name="Desmijter Pieter" userId="f32fbda8-70e5-427c-9ee0-37fbb5ec3ae4" providerId="ADAL" clId="{101057FD-8D9A-4431-BC9B-C1F0D9DB9DFE}" dt="2023-01-25T09:13:27.225" v="2924" actId="47"/>
        <pc:sldMkLst>
          <pc:docMk/>
          <pc:sldMk cId="2941169469" sldId="335"/>
        </pc:sldMkLst>
        <pc:spChg chg="add mod">
          <ac:chgData name="Desmijter Pieter" userId="f32fbda8-70e5-427c-9ee0-37fbb5ec3ae4" providerId="ADAL" clId="{101057FD-8D9A-4431-BC9B-C1F0D9DB9DFE}" dt="2023-01-24T10:35:43.385" v="1444" actId="1076"/>
          <ac:spMkLst>
            <pc:docMk/>
            <pc:sldMk cId="2941169469" sldId="335"/>
            <ac:spMk id="2" creationId="{71FAFAAD-3BAF-4035-89AA-EEBB69A55AF2}"/>
          </ac:spMkLst>
        </pc:spChg>
        <pc:spChg chg="add del mod">
          <ac:chgData name="Desmijter Pieter" userId="f32fbda8-70e5-427c-9ee0-37fbb5ec3ae4" providerId="ADAL" clId="{101057FD-8D9A-4431-BC9B-C1F0D9DB9DFE}" dt="2023-01-24T10:30:50.955" v="1051" actId="478"/>
          <ac:spMkLst>
            <pc:docMk/>
            <pc:sldMk cId="2941169469" sldId="335"/>
            <ac:spMk id="7" creationId="{A8ED694D-9E80-4D7F-99B2-78D3AB437539}"/>
          </ac:spMkLst>
        </pc:spChg>
        <pc:spChg chg="add del mod">
          <ac:chgData name="Desmijter Pieter" userId="f32fbda8-70e5-427c-9ee0-37fbb5ec3ae4" providerId="ADAL" clId="{101057FD-8D9A-4431-BC9B-C1F0D9DB9DFE}" dt="2023-01-24T10:31:13.840" v="1091"/>
          <ac:spMkLst>
            <pc:docMk/>
            <pc:sldMk cId="2941169469" sldId="335"/>
            <ac:spMk id="9" creationId="{BBFC1D38-8836-4990-834D-E23AE6B3D768}"/>
          </ac:spMkLst>
        </pc:spChg>
        <pc:spChg chg="add del mod">
          <ac:chgData name="Desmijter Pieter" userId="f32fbda8-70e5-427c-9ee0-37fbb5ec3ae4" providerId="ADAL" clId="{101057FD-8D9A-4431-BC9B-C1F0D9DB9DFE}" dt="2023-01-24T10:31:17.927" v="1094"/>
          <ac:spMkLst>
            <pc:docMk/>
            <pc:sldMk cId="2941169469" sldId="335"/>
            <ac:spMk id="10" creationId="{A943A16A-AB8D-413D-8853-EF1951C8F1A4}"/>
          </ac:spMkLst>
        </pc:spChg>
        <pc:spChg chg="add mod">
          <ac:chgData name="Desmijter Pieter" userId="f32fbda8-70e5-427c-9ee0-37fbb5ec3ae4" providerId="ADAL" clId="{101057FD-8D9A-4431-BC9B-C1F0D9DB9DFE}" dt="2023-01-24T15:29:46.477" v="2734" actId="1076"/>
          <ac:spMkLst>
            <pc:docMk/>
            <pc:sldMk cId="2941169469" sldId="335"/>
            <ac:spMk id="11" creationId="{F6B46F42-361F-4636-B482-2B1FFA91F02E}"/>
          </ac:spMkLst>
        </pc:spChg>
        <pc:spChg chg="add mod">
          <ac:chgData name="Desmijter Pieter" userId="f32fbda8-70e5-427c-9ee0-37fbb5ec3ae4" providerId="ADAL" clId="{101057FD-8D9A-4431-BC9B-C1F0D9DB9DFE}" dt="2023-01-24T10:35:45.799" v="1445" actId="1076"/>
          <ac:spMkLst>
            <pc:docMk/>
            <pc:sldMk cId="2941169469" sldId="335"/>
            <ac:spMk id="12" creationId="{C4F5288F-E1FA-447D-8DF7-977144FDE812}"/>
          </ac:spMkLst>
        </pc:spChg>
        <pc:spChg chg="add mod">
          <ac:chgData name="Desmijter Pieter" userId="f32fbda8-70e5-427c-9ee0-37fbb5ec3ae4" providerId="ADAL" clId="{101057FD-8D9A-4431-BC9B-C1F0D9DB9DFE}" dt="2023-01-24T10:51:02.678" v="1541" actId="1076"/>
          <ac:spMkLst>
            <pc:docMk/>
            <pc:sldMk cId="2941169469" sldId="335"/>
            <ac:spMk id="13" creationId="{C6941600-7F3A-4026-B8CF-E1447BFD6591}"/>
          </ac:spMkLst>
        </pc:spChg>
        <pc:spChg chg="add mod">
          <ac:chgData name="Desmijter Pieter" userId="f32fbda8-70e5-427c-9ee0-37fbb5ec3ae4" providerId="ADAL" clId="{101057FD-8D9A-4431-BC9B-C1F0D9DB9DFE}" dt="2023-01-24T10:52:13.788" v="1564" actId="1076"/>
          <ac:spMkLst>
            <pc:docMk/>
            <pc:sldMk cId="2941169469" sldId="335"/>
            <ac:spMk id="14" creationId="{4F08CBB1-FC71-430E-BA52-DA4E0ACD4CFF}"/>
          </ac:spMkLst>
        </pc:spChg>
        <pc:spChg chg="mod">
          <ac:chgData name="Desmijter Pieter" userId="f32fbda8-70e5-427c-9ee0-37fbb5ec3ae4" providerId="ADAL" clId="{101057FD-8D9A-4431-BC9B-C1F0D9DB9DFE}" dt="2023-01-24T11:00:20.260" v="1918" actId="20577"/>
          <ac:spMkLst>
            <pc:docMk/>
            <pc:sldMk cId="2941169469" sldId="335"/>
            <ac:spMk id="322" creationId="{00000000-0000-0000-0000-000000000000}"/>
          </ac:spMkLst>
        </pc:spChg>
        <pc:spChg chg="mod">
          <ac:chgData name="Desmijter Pieter" userId="f32fbda8-70e5-427c-9ee0-37fbb5ec3ae4" providerId="ADAL" clId="{101057FD-8D9A-4431-BC9B-C1F0D9DB9DFE}" dt="2023-01-24T15:28:40.719" v="2731" actId="20577"/>
          <ac:spMkLst>
            <pc:docMk/>
            <pc:sldMk cId="2941169469" sldId="335"/>
            <ac:spMk id="323" creationId="{00000000-0000-0000-0000-000000000000}"/>
          </ac:spMkLst>
        </pc:spChg>
        <pc:picChg chg="del">
          <ac:chgData name="Desmijter Pieter" userId="f32fbda8-70e5-427c-9ee0-37fbb5ec3ae4" providerId="ADAL" clId="{101057FD-8D9A-4431-BC9B-C1F0D9DB9DFE}" dt="2023-01-24T10:32:03.657" v="1177" actId="478"/>
          <ac:picMkLst>
            <pc:docMk/>
            <pc:sldMk cId="2941169469" sldId="335"/>
            <ac:picMk id="3" creationId="{A4A4A221-FC4F-F18E-3255-7BD6E191CA68}"/>
          </ac:picMkLst>
        </pc:picChg>
      </pc:sldChg>
      <pc:sldChg chg="delSp modSp add del mod">
        <pc:chgData name="Desmijter Pieter" userId="f32fbda8-70e5-427c-9ee0-37fbb5ec3ae4" providerId="ADAL" clId="{101057FD-8D9A-4431-BC9B-C1F0D9DB9DFE}" dt="2023-01-25T10:41:18.950" v="4886" actId="47"/>
        <pc:sldMkLst>
          <pc:docMk/>
          <pc:sldMk cId="2732299019" sldId="336"/>
        </pc:sldMkLst>
        <pc:spChg chg="del mod">
          <ac:chgData name="Desmijter Pieter" userId="f32fbda8-70e5-427c-9ee0-37fbb5ec3ae4" providerId="ADAL" clId="{101057FD-8D9A-4431-BC9B-C1F0D9DB9DFE}" dt="2023-01-24T10:57:39.448" v="1826" actId="478"/>
          <ac:spMkLst>
            <pc:docMk/>
            <pc:sldMk cId="2732299019" sldId="336"/>
            <ac:spMk id="2" creationId="{71FAFAAD-3BAF-4035-89AA-EEBB69A55AF2}"/>
          </ac:spMkLst>
        </pc:spChg>
        <pc:spChg chg="mod">
          <ac:chgData name="Desmijter Pieter" userId="f32fbda8-70e5-427c-9ee0-37fbb5ec3ae4" providerId="ADAL" clId="{101057FD-8D9A-4431-BC9B-C1F0D9DB9DFE}" dt="2023-01-24T10:57:23.071" v="1781" actId="1076"/>
          <ac:spMkLst>
            <pc:docMk/>
            <pc:sldMk cId="2732299019" sldId="336"/>
            <ac:spMk id="11" creationId="{F6B46F42-361F-4636-B482-2B1FFA91F02E}"/>
          </ac:spMkLst>
        </pc:spChg>
        <pc:spChg chg="mod">
          <ac:chgData name="Desmijter Pieter" userId="f32fbda8-70e5-427c-9ee0-37fbb5ec3ae4" providerId="ADAL" clId="{101057FD-8D9A-4431-BC9B-C1F0D9DB9DFE}" dt="2023-01-24T10:56:59.493" v="1712" actId="14100"/>
          <ac:spMkLst>
            <pc:docMk/>
            <pc:sldMk cId="2732299019" sldId="336"/>
            <ac:spMk id="12" creationId="{C4F5288F-E1FA-447D-8DF7-977144FDE812}"/>
          </ac:spMkLst>
        </pc:spChg>
        <pc:spChg chg="mod">
          <ac:chgData name="Desmijter Pieter" userId="f32fbda8-70e5-427c-9ee0-37fbb5ec3ae4" providerId="ADAL" clId="{101057FD-8D9A-4431-BC9B-C1F0D9DB9DFE}" dt="2023-01-24T10:58:13.046" v="1899" actId="1076"/>
          <ac:spMkLst>
            <pc:docMk/>
            <pc:sldMk cId="2732299019" sldId="336"/>
            <ac:spMk id="13" creationId="{C6941600-7F3A-4026-B8CF-E1447BFD6591}"/>
          </ac:spMkLst>
        </pc:spChg>
        <pc:spChg chg="mod">
          <ac:chgData name="Desmijter Pieter" userId="f32fbda8-70e5-427c-9ee0-37fbb5ec3ae4" providerId="ADAL" clId="{101057FD-8D9A-4431-BC9B-C1F0D9DB9DFE}" dt="2023-01-24T15:30:32.777" v="2807" actId="20577"/>
          <ac:spMkLst>
            <pc:docMk/>
            <pc:sldMk cId="2732299019" sldId="336"/>
            <ac:spMk id="14" creationId="{4F08CBB1-FC71-430E-BA52-DA4E0ACD4CFF}"/>
          </ac:spMkLst>
        </pc:spChg>
        <pc:spChg chg="mod">
          <ac:chgData name="Desmijter Pieter" userId="f32fbda8-70e5-427c-9ee0-37fbb5ec3ae4" providerId="ADAL" clId="{101057FD-8D9A-4431-BC9B-C1F0D9DB9DFE}" dt="2023-01-24T11:00:16.650" v="1917" actId="20577"/>
          <ac:spMkLst>
            <pc:docMk/>
            <pc:sldMk cId="2732299019" sldId="336"/>
            <ac:spMk id="322" creationId="{00000000-0000-0000-0000-000000000000}"/>
          </ac:spMkLst>
        </pc:spChg>
        <pc:spChg chg="mod">
          <ac:chgData name="Desmijter Pieter" userId="f32fbda8-70e5-427c-9ee0-37fbb5ec3ae4" providerId="ADAL" clId="{101057FD-8D9A-4431-BC9B-C1F0D9DB9DFE}" dt="2023-01-25T09:11:59.604" v="2859" actId="20577"/>
          <ac:spMkLst>
            <pc:docMk/>
            <pc:sldMk cId="2732299019" sldId="336"/>
            <ac:spMk id="323" creationId="{00000000-0000-0000-0000-000000000000}"/>
          </ac:spMkLst>
        </pc:spChg>
      </pc:sldChg>
      <pc:sldChg chg="delSp modSp add del mod ord addCm">
        <pc:chgData name="Desmijter Pieter" userId="f32fbda8-70e5-427c-9ee0-37fbb5ec3ae4" providerId="ADAL" clId="{101057FD-8D9A-4431-BC9B-C1F0D9DB9DFE}" dt="2023-01-25T15:19:43.009" v="8206" actId="47"/>
        <pc:sldMkLst>
          <pc:docMk/>
          <pc:sldMk cId="3881215634" sldId="337"/>
        </pc:sldMkLst>
        <pc:spChg chg="mod">
          <ac:chgData name="Desmijter Pieter" userId="f32fbda8-70e5-427c-9ee0-37fbb5ec3ae4" providerId="ADAL" clId="{101057FD-8D9A-4431-BC9B-C1F0D9DB9DFE}" dt="2023-01-24T12:12:24.827" v="2003" actId="20577"/>
          <ac:spMkLst>
            <pc:docMk/>
            <pc:sldMk cId="3881215634" sldId="337"/>
            <ac:spMk id="11" creationId="{F6B46F42-361F-4636-B482-2B1FFA91F02E}"/>
          </ac:spMkLst>
        </pc:spChg>
        <pc:spChg chg="mod">
          <ac:chgData name="Desmijter Pieter" userId="f32fbda8-70e5-427c-9ee0-37fbb5ec3ae4" providerId="ADAL" clId="{101057FD-8D9A-4431-BC9B-C1F0D9DB9DFE}" dt="2023-01-24T12:10:55.947" v="2000" actId="20577"/>
          <ac:spMkLst>
            <pc:docMk/>
            <pc:sldMk cId="3881215634" sldId="337"/>
            <ac:spMk id="12" creationId="{C4F5288F-E1FA-447D-8DF7-977144FDE812}"/>
          </ac:spMkLst>
        </pc:spChg>
        <pc:spChg chg="mod">
          <ac:chgData name="Desmijter Pieter" userId="f32fbda8-70e5-427c-9ee0-37fbb5ec3ae4" providerId="ADAL" clId="{101057FD-8D9A-4431-BC9B-C1F0D9DB9DFE}" dt="2023-01-24T12:12:22.586" v="2002" actId="20577"/>
          <ac:spMkLst>
            <pc:docMk/>
            <pc:sldMk cId="3881215634" sldId="337"/>
            <ac:spMk id="13" creationId="{C6941600-7F3A-4026-B8CF-E1447BFD6591}"/>
          </ac:spMkLst>
        </pc:spChg>
        <pc:spChg chg="del mod">
          <ac:chgData name="Desmijter Pieter" userId="f32fbda8-70e5-427c-9ee0-37fbb5ec3ae4" providerId="ADAL" clId="{101057FD-8D9A-4431-BC9B-C1F0D9DB9DFE}" dt="2023-01-24T12:12:29.025" v="2005" actId="478"/>
          <ac:spMkLst>
            <pc:docMk/>
            <pc:sldMk cId="3881215634" sldId="337"/>
            <ac:spMk id="14" creationId="{4F08CBB1-FC71-430E-BA52-DA4E0ACD4CFF}"/>
          </ac:spMkLst>
        </pc:spChg>
        <pc:spChg chg="mod">
          <ac:chgData name="Desmijter Pieter" userId="f32fbda8-70e5-427c-9ee0-37fbb5ec3ae4" providerId="ADAL" clId="{101057FD-8D9A-4431-BC9B-C1F0D9DB9DFE}" dt="2023-01-24T11:00:13.072" v="1916" actId="20577"/>
          <ac:spMkLst>
            <pc:docMk/>
            <pc:sldMk cId="3881215634" sldId="337"/>
            <ac:spMk id="322" creationId="{00000000-0000-0000-0000-000000000000}"/>
          </ac:spMkLst>
        </pc:spChg>
        <pc:spChg chg="mod">
          <ac:chgData name="Desmijter Pieter" userId="f32fbda8-70e5-427c-9ee0-37fbb5ec3ae4" providerId="ADAL" clId="{101057FD-8D9A-4431-BC9B-C1F0D9DB9DFE}" dt="2023-01-24T11:04:25.930" v="1987" actId="20577"/>
          <ac:spMkLst>
            <pc:docMk/>
            <pc:sldMk cId="3881215634" sldId="337"/>
            <ac:spMk id="323" creationId="{00000000-0000-0000-0000-000000000000}"/>
          </ac:spMkLst>
        </pc:spChg>
      </pc:sldChg>
      <pc:sldChg chg="modSp add del mod">
        <pc:chgData name="Desmijter Pieter" userId="f32fbda8-70e5-427c-9ee0-37fbb5ec3ae4" providerId="ADAL" clId="{101057FD-8D9A-4431-BC9B-C1F0D9DB9DFE}" dt="2023-01-25T14:51:49.351" v="7504" actId="47"/>
        <pc:sldMkLst>
          <pc:docMk/>
          <pc:sldMk cId="574035159" sldId="338"/>
        </pc:sldMkLst>
        <pc:spChg chg="mod">
          <ac:chgData name="Desmijter Pieter" userId="f32fbda8-70e5-427c-9ee0-37fbb5ec3ae4" providerId="ADAL" clId="{101057FD-8D9A-4431-BC9B-C1F0D9DB9DFE}" dt="2023-01-24T12:15:07.085" v="2200" actId="1076"/>
          <ac:spMkLst>
            <pc:docMk/>
            <pc:sldMk cId="574035159" sldId="338"/>
            <ac:spMk id="11" creationId="{F6B46F42-361F-4636-B482-2B1FFA91F02E}"/>
          </ac:spMkLst>
        </pc:spChg>
        <pc:spChg chg="mod">
          <ac:chgData name="Desmijter Pieter" userId="f32fbda8-70e5-427c-9ee0-37fbb5ec3ae4" providerId="ADAL" clId="{101057FD-8D9A-4431-BC9B-C1F0D9DB9DFE}" dt="2023-01-24T12:15:11.765" v="2202" actId="1076"/>
          <ac:spMkLst>
            <pc:docMk/>
            <pc:sldMk cId="574035159" sldId="338"/>
            <ac:spMk id="12" creationId="{C4F5288F-E1FA-447D-8DF7-977144FDE812}"/>
          </ac:spMkLst>
        </pc:spChg>
        <pc:spChg chg="mod">
          <ac:chgData name="Desmijter Pieter" userId="f32fbda8-70e5-427c-9ee0-37fbb5ec3ae4" providerId="ADAL" clId="{101057FD-8D9A-4431-BC9B-C1F0D9DB9DFE}" dt="2023-01-24T12:15:09.013" v="2201" actId="1076"/>
          <ac:spMkLst>
            <pc:docMk/>
            <pc:sldMk cId="574035159" sldId="338"/>
            <ac:spMk id="13" creationId="{C6941600-7F3A-4026-B8CF-E1447BFD6591}"/>
          </ac:spMkLst>
        </pc:spChg>
        <pc:spChg chg="mod">
          <ac:chgData name="Desmijter Pieter" userId="f32fbda8-70e5-427c-9ee0-37fbb5ec3ae4" providerId="ADAL" clId="{101057FD-8D9A-4431-BC9B-C1F0D9DB9DFE}" dt="2023-01-24T12:13:19.266" v="2064" actId="20577"/>
          <ac:spMkLst>
            <pc:docMk/>
            <pc:sldMk cId="574035159" sldId="338"/>
            <ac:spMk id="322" creationId="{00000000-0000-0000-0000-000000000000}"/>
          </ac:spMkLst>
        </pc:spChg>
        <pc:spChg chg="mod">
          <ac:chgData name="Desmijter Pieter" userId="f32fbda8-70e5-427c-9ee0-37fbb5ec3ae4" providerId="ADAL" clId="{101057FD-8D9A-4431-BC9B-C1F0D9DB9DFE}" dt="2023-01-24T12:13:27.528" v="2066" actId="20577"/>
          <ac:spMkLst>
            <pc:docMk/>
            <pc:sldMk cId="574035159" sldId="338"/>
            <ac:spMk id="323" creationId="{00000000-0000-0000-0000-000000000000}"/>
          </ac:spMkLst>
        </pc:spChg>
      </pc:sldChg>
      <pc:sldChg chg="modSp add del mod ord">
        <pc:chgData name="Desmijter Pieter" userId="f32fbda8-70e5-427c-9ee0-37fbb5ec3ae4" providerId="ADAL" clId="{101057FD-8D9A-4431-BC9B-C1F0D9DB9DFE}" dt="2023-01-25T14:50:42.657" v="7437" actId="47"/>
        <pc:sldMkLst>
          <pc:docMk/>
          <pc:sldMk cId="2549188415" sldId="339"/>
        </pc:sldMkLst>
        <pc:spChg chg="mod">
          <ac:chgData name="Desmijter Pieter" userId="f32fbda8-70e5-427c-9ee0-37fbb5ec3ae4" providerId="ADAL" clId="{101057FD-8D9A-4431-BC9B-C1F0D9DB9DFE}" dt="2023-01-24T12:23:45.898" v="2386" actId="20577"/>
          <ac:spMkLst>
            <pc:docMk/>
            <pc:sldMk cId="2549188415" sldId="339"/>
            <ac:spMk id="11" creationId="{F6B46F42-361F-4636-B482-2B1FFA91F02E}"/>
          </ac:spMkLst>
        </pc:spChg>
        <pc:spChg chg="mod">
          <ac:chgData name="Desmijter Pieter" userId="f32fbda8-70e5-427c-9ee0-37fbb5ec3ae4" providerId="ADAL" clId="{101057FD-8D9A-4431-BC9B-C1F0D9DB9DFE}" dt="2023-01-24T12:16:25.669" v="2296" actId="20577"/>
          <ac:spMkLst>
            <pc:docMk/>
            <pc:sldMk cId="2549188415" sldId="339"/>
            <ac:spMk id="12" creationId="{C4F5288F-E1FA-447D-8DF7-977144FDE812}"/>
          </ac:spMkLst>
        </pc:spChg>
        <pc:spChg chg="mod">
          <ac:chgData name="Desmijter Pieter" userId="f32fbda8-70e5-427c-9ee0-37fbb5ec3ae4" providerId="ADAL" clId="{101057FD-8D9A-4431-BC9B-C1F0D9DB9DFE}" dt="2023-01-24T12:16:45.823" v="2338" actId="20577"/>
          <ac:spMkLst>
            <pc:docMk/>
            <pc:sldMk cId="2549188415" sldId="339"/>
            <ac:spMk id="13" creationId="{C6941600-7F3A-4026-B8CF-E1447BFD6591}"/>
          </ac:spMkLst>
        </pc:spChg>
        <pc:spChg chg="mod">
          <ac:chgData name="Desmijter Pieter" userId="f32fbda8-70e5-427c-9ee0-37fbb5ec3ae4" providerId="ADAL" clId="{101057FD-8D9A-4431-BC9B-C1F0D9DB9DFE}" dt="2023-01-24T12:15:53.229" v="2238" actId="20577"/>
          <ac:spMkLst>
            <pc:docMk/>
            <pc:sldMk cId="2549188415" sldId="339"/>
            <ac:spMk id="322" creationId="{00000000-0000-0000-0000-000000000000}"/>
          </ac:spMkLst>
        </pc:spChg>
        <pc:spChg chg="mod">
          <ac:chgData name="Desmijter Pieter" userId="f32fbda8-70e5-427c-9ee0-37fbb5ec3ae4" providerId="ADAL" clId="{101057FD-8D9A-4431-BC9B-C1F0D9DB9DFE}" dt="2023-01-24T12:23:19.250" v="2342" actId="20577"/>
          <ac:spMkLst>
            <pc:docMk/>
            <pc:sldMk cId="2549188415" sldId="339"/>
            <ac:spMk id="323" creationId="{00000000-0000-0000-0000-000000000000}"/>
          </ac:spMkLst>
        </pc:spChg>
      </pc:sldChg>
      <pc:sldChg chg="modSp add del mod ord">
        <pc:chgData name="Desmijter Pieter" userId="f32fbda8-70e5-427c-9ee0-37fbb5ec3ae4" providerId="ADAL" clId="{101057FD-8D9A-4431-BC9B-C1F0D9DB9DFE}" dt="2023-01-25T14:25:18.436" v="6485" actId="47"/>
        <pc:sldMkLst>
          <pc:docMk/>
          <pc:sldMk cId="2192501941" sldId="340"/>
        </pc:sldMkLst>
        <pc:spChg chg="mod">
          <ac:chgData name="Desmijter Pieter" userId="f32fbda8-70e5-427c-9ee0-37fbb5ec3ae4" providerId="ADAL" clId="{101057FD-8D9A-4431-BC9B-C1F0D9DB9DFE}" dt="2023-01-24T15:05:27.057" v="2722" actId="20577"/>
          <ac:spMkLst>
            <pc:docMk/>
            <pc:sldMk cId="2192501941" sldId="340"/>
            <ac:spMk id="11" creationId="{F6B46F42-361F-4636-B482-2B1FFA91F02E}"/>
          </ac:spMkLst>
        </pc:spChg>
        <pc:spChg chg="mod">
          <ac:chgData name="Desmijter Pieter" userId="f32fbda8-70e5-427c-9ee0-37fbb5ec3ae4" providerId="ADAL" clId="{101057FD-8D9A-4431-BC9B-C1F0D9DB9DFE}" dt="2023-01-24T12:25:33.130" v="2499" actId="20577"/>
          <ac:spMkLst>
            <pc:docMk/>
            <pc:sldMk cId="2192501941" sldId="340"/>
            <ac:spMk id="12" creationId="{C4F5288F-E1FA-447D-8DF7-977144FDE812}"/>
          </ac:spMkLst>
        </pc:spChg>
        <pc:spChg chg="mod">
          <ac:chgData name="Desmijter Pieter" userId="f32fbda8-70e5-427c-9ee0-37fbb5ec3ae4" providerId="ADAL" clId="{101057FD-8D9A-4431-BC9B-C1F0D9DB9DFE}" dt="2023-01-24T12:25:57.897" v="2529" actId="20577"/>
          <ac:spMkLst>
            <pc:docMk/>
            <pc:sldMk cId="2192501941" sldId="340"/>
            <ac:spMk id="13" creationId="{C6941600-7F3A-4026-B8CF-E1447BFD6591}"/>
          </ac:spMkLst>
        </pc:spChg>
        <pc:spChg chg="mod">
          <ac:chgData name="Desmijter Pieter" userId="f32fbda8-70e5-427c-9ee0-37fbb5ec3ae4" providerId="ADAL" clId="{101057FD-8D9A-4431-BC9B-C1F0D9DB9DFE}" dt="2023-01-24T12:25:01.756" v="2401" actId="20577"/>
          <ac:spMkLst>
            <pc:docMk/>
            <pc:sldMk cId="2192501941" sldId="340"/>
            <ac:spMk id="322" creationId="{00000000-0000-0000-0000-000000000000}"/>
          </ac:spMkLst>
        </pc:spChg>
        <pc:spChg chg="mod">
          <ac:chgData name="Desmijter Pieter" userId="f32fbda8-70e5-427c-9ee0-37fbb5ec3ae4" providerId="ADAL" clId="{101057FD-8D9A-4431-BC9B-C1F0D9DB9DFE}" dt="2023-01-24T14:20:53.542" v="2557" actId="20577"/>
          <ac:spMkLst>
            <pc:docMk/>
            <pc:sldMk cId="2192501941" sldId="340"/>
            <ac:spMk id="323" creationId="{00000000-0000-0000-0000-000000000000}"/>
          </ac:spMkLst>
        </pc:spChg>
      </pc:sldChg>
      <pc:sldChg chg="modSp add del mod">
        <pc:chgData name="Desmijter Pieter" userId="f32fbda8-70e5-427c-9ee0-37fbb5ec3ae4" providerId="ADAL" clId="{101057FD-8D9A-4431-BC9B-C1F0D9DB9DFE}" dt="2023-01-25T15:20:54.760" v="8249" actId="47"/>
        <pc:sldMkLst>
          <pc:docMk/>
          <pc:sldMk cId="2738064863" sldId="341"/>
        </pc:sldMkLst>
        <pc:spChg chg="mod">
          <ac:chgData name="Desmijter Pieter" userId="f32fbda8-70e5-427c-9ee0-37fbb5ec3ae4" providerId="ADAL" clId="{101057FD-8D9A-4431-BC9B-C1F0D9DB9DFE}" dt="2023-01-24T14:21:39.247" v="2563" actId="1076"/>
          <ac:spMkLst>
            <pc:docMk/>
            <pc:sldMk cId="2738064863" sldId="341"/>
            <ac:spMk id="11" creationId="{F6B46F42-361F-4636-B482-2B1FFA91F02E}"/>
          </ac:spMkLst>
        </pc:spChg>
        <pc:spChg chg="mod">
          <ac:chgData name="Desmijter Pieter" userId="f32fbda8-70e5-427c-9ee0-37fbb5ec3ae4" providerId="ADAL" clId="{101057FD-8D9A-4431-BC9B-C1F0D9DB9DFE}" dt="2023-01-24T14:22:20.920" v="2596" actId="20577"/>
          <ac:spMkLst>
            <pc:docMk/>
            <pc:sldMk cId="2738064863" sldId="341"/>
            <ac:spMk id="12" creationId="{C4F5288F-E1FA-447D-8DF7-977144FDE812}"/>
          </ac:spMkLst>
        </pc:spChg>
        <pc:spChg chg="mod">
          <ac:chgData name="Desmijter Pieter" userId="f32fbda8-70e5-427c-9ee0-37fbb5ec3ae4" providerId="ADAL" clId="{101057FD-8D9A-4431-BC9B-C1F0D9DB9DFE}" dt="2023-01-24T14:15:23.799" v="2555" actId="20577"/>
          <ac:spMkLst>
            <pc:docMk/>
            <pc:sldMk cId="2738064863" sldId="341"/>
            <ac:spMk id="13" creationId="{C6941600-7F3A-4026-B8CF-E1447BFD6591}"/>
          </ac:spMkLst>
        </pc:spChg>
        <pc:spChg chg="mod">
          <ac:chgData name="Desmijter Pieter" userId="f32fbda8-70e5-427c-9ee0-37fbb5ec3ae4" providerId="ADAL" clId="{101057FD-8D9A-4431-BC9B-C1F0D9DB9DFE}" dt="2023-01-24T14:21:25.418" v="2561" actId="108"/>
          <ac:spMkLst>
            <pc:docMk/>
            <pc:sldMk cId="2738064863" sldId="341"/>
            <ac:spMk id="322" creationId="{00000000-0000-0000-0000-000000000000}"/>
          </ac:spMkLst>
        </pc:spChg>
        <pc:spChg chg="mod">
          <ac:chgData name="Desmijter Pieter" userId="f32fbda8-70e5-427c-9ee0-37fbb5ec3ae4" providerId="ADAL" clId="{101057FD-8D9A-4431-BC9B-C1F0D9DB9DFE}" dt="2023-01-24T14:21:31.113" v="2562" actId="20577"/>
          <ac:spMkLst>
            <pc:docMk/>
            <pc:sldMk cId="2738064863" sldId="341"/>
            <ac:spMk id="323" creationId="{00000000-0000-0000-0000-000000000000}"/>
          </ac:spMkLst>
        </pc:spChg>
      </pc:sldChg>
      <pc:sldChg chg="addSp delSp modSp add del mod ord modShow">
        <pc:chgData name="Desmijter Pieter" userId="f32fbda8-70e5-427c-9ee0-37fbb5ec3ae4" providerId="ADAL" clId="{101057FD-8D9A-4431-BC9B-C1F0D9DB9DFE}" dt="2023-02-07T09:54:01.092" v="11518" actId="47"/>
        <pc:sldMkLst>
          <pc:docMk/>
          <pc:sldMk cId="309804826" sldId="342"/>
        </pc:sldMkLst>
        <pc:spChg chg="add del mod">
          <ac:chgData name="Desmijter Pieter" userId="f32fbda8-70e5-427c-9ee0-37fbb5ec3ae4" providerId="ADAL" clId="{101057FD-8D9A-4431-BC9B-C1F0D9DB9DFE}" dt="2023-01-25T08:32:00.083" v="2829" actId="478"/>
          <ac:spMkLst>
            <pc:docMk/>
            <pc:sldMk cId="309804826" sldId="342"/>
            <ac:spMk id="3" creationId="{04397BF5-E377-4430-8997-05ECE64BD8BC}"/>
          </ac:spMkLst>
        </pc:spChg>
        <pc:spChg chg="add mod">
          <ac:chgData name="Desmijter Pieter" userId="f32fbda8-70e5-427c-9ee0-37fbb5ec3ae4" providerId="ADAL" clId="{101057FD-8D9A-4431-BC9B-C1F0D9DB9DFE}" dt="2023-01-25T08:32:03.178" v="2830" actId="1076"/>
          <ac:spMkLst>
            <pc:docMk/>
            <pc:sldMk cId="309804826" sldId="342"/>
            <ac:spMk id="5" creationId="{1591B2F9-0124-40FA-99C9-B564294CED59}"/>
          </ac:spMkLst>
        </pc:spChg>
        <pc:spChg chg="del mod">
          <ac:chgData name="Desmijter Pieter" userId="f32fbda8-70e5-427c-9ee0-37fbb5ec3ae4" providerId="ADAL" clId="{101057FD-8D9A-4431-BC9B-C1F0D9DB9DFE}" dt="2023-01-25T08:31:57.267" v="2828" actId="478"/>
          <ac:spMkLst>
            <pc:docMk/>
            <pc:sldMk cId="309804826" sldId="342"/>
            <ac:spMk id="6" creationId="{9A5F28CD-3A7C-495C-ADFA-D327E4D0F28F}"/>
          </ac:spMkLst>
        </pc:spChg>
        <pc:spChg chg="add del mod">
          <ac:chgData name="Desmijter Pieter" userId="f32fbda8-70e5-427c-9ee0-37fbb5ec3ae4" providerId="ADAL" clId="{101057FD-8D9A-4431-BC9B-C1F0D9DB9DFE}" dt="2023-01-25T08:31:50.881" v="2825" actId="20577"/>
          <ac:spMkLst>
            <pc:docMk/>
            <pc:sldMk cId="309804826" sldId="342"/>
            <ac:spMk id="982" creationId="{00000000-0000-0000-0000-000000000000}"/>
          </ac:spMkLst>
        </pc:spChg>
        <pc:picChg chg="add mod">
          <ac:chgData name="Desmijter Pieter" userId="f32fbda8-70e5-427c-9ee0-37fbb5ec3ae4" providerId="ADAL" clId="{101057FD-8D9A-4431-BC9B-C1F0D9DB9DFE}" dt="2023-01-25T08:32:16.580" v="2832" actId="1076"/>
          <ac:picMkLst>
            <pc:docMk/>
            <pc:sldMk cId="309804826" sldId="342"/>
            <ac:picMk id="8" creationId="{D2A9B78F-97F4-4D4E-BA40-DAA2B6E42003}"/>
          </ac:picMkLst>
        </pc:picChg>
      </pc:sldChg>
      <pc:sldChg chg="addSp delSp modSp add del mod ord modShow addCm delCm modCm modNotesTx">
        <pc:chgData name="Desmijter Pieter" userId="f32fbda8-70e5-427c-9ee0-37fbb5ec3ae4" providerId="ADAL" clId="{101057FD-8D9A-4431-BC9B-C1F0D9DB9DFE}" dt="2023-02-09T08:54:17.680" v="12235" actId="47"/>
        <pc:sldMkLst>
          <pc:docMk/>
          <pc:sldMk cId="172948378" sldId="343"/>
        </pc:sldMkLst>
        <pc:spChg chg="add del mod">
          <ac:chgData name="Desmijter Pieter" userId="f32fbda8-70e5-427c-9ee0-37fbb5ec3ae4" providerId="ADAL" clId="{101057FD-8D9A-4431-BC9B-C1F0D9DB9DFE}" dt="2023-01-25T12:05:22.828" v="4991" actId="478"/>
          <ac:spMkLst>
            <pc:docMk/>
            <pc:sldMk cId="172948378" sldId="343"/>
            <ac:spMk id="2" creationId="{55B665C2-ED8B-4DFA-A4CA-B2A1412C73A3}"/>
          </ac:spMkLst>
        </pc:spChg>
        <pc:spChg chg="mod">
          <ac:chgData name="Desmijter Pieter" userId="f32fbda8-70e5-427c-9ee0-37fbb5ec3ae4" providerId="ADAL" clId="{101057FD-8D9A-4431-BC9B-C1F0D9DB9DFE}" dt="2023-01-30T08:42:53.381" v="10132" actId="1076"/>
          <ac:spMkLst>
            <pc:docMk/>
            <pc:sldMk cId="172948378" sldId="343"/>
            <ac:spMk id="3" creationId="{5401003B-9693-65B5-1B8A-C7A10DCFE5AF}"/>
          </ac:spMkLst>
        </pc:spChg>
        <pc:spChg chg="mod">
          <ac:chgData name="Desmijter Pieter" userId="f32fbda8-70e5-427c-9ee0-37fbb5ec3ae4" providerId="ADAL" clId="{101057FD-8D9A-4431-BC9B-C1F0D9DB9DFE}" dt="2023-01-30T08:42:58.017" v="10133" actId="1076"/>
          <ac:spMkLst>
            <pc:docMk/>
            <pc:sldMk cId="172948378" sldId="343"/>
            <ac:spMk id="5" creationId="{55186F69-AF8A-F661-BC98-2B78D3B9D65D}"/>
          </ac:spMkLst>
        </pc:spChg>
        <pc:spChg chg="mod">
          <ac:chgData name="Desmijter Pieter" userId="f32fbda8-70e5-427c-9ee0-37fbb5ec3ae4" providerId="ADAL" clId="{101057FD-8D9A-4431-BC9B-C1F0D9DB9DFE}" dt="2023-01-31T08:03:53.856" v="11448" actId="20577"/>
          <ac:spMkLst>
            <pc:docMk/>
            <pc:sldMk cId="172948378" sldId="343"/>
            <ac:spMk id="7" creationId="{A625F4B4-8A84-8A7C-7847-CB0D95DC0E3A}"/>
          </ac:spMkLst>
        </pc:spChg>
        <pc:spChg chg="add del mod">
          <ac:chgData name="Desmijter Pieter" userId="f32fbda8-70e5-427c-9ee0-37fbb5ec3ae4" providerId="ADAL" clId="{101057FD-8D9A-4431-BC9B-C1F0D9DB9DFE}" dt="2023-01-25T10:56:47.461" v="4962" actId="478"/>
          <ac:spMkLst>
            <pc:docMk/>
            <pc:sldMk cId="172948378" sldId="343"/>
            <ac:spMk id="9" creationId="{1AA067F2-EF9A-449B-9DBC-505399914B2F}"/>
          </ac:spMkLst>
        </pc:spChg>
        <pc:spChg chg="mod">
          <ac:chgData name="Desmijter Pieter" userId="f32fbda8-70e5-427c-9ee0-37fbb5ec3ae4" providerId="ADAL" clId="{101057FD-8D9A-4431-BC9B-C1F0D9DB9DFE}" dt="2023-01-30T08:43:06.178" v="10135" actId="1076"/>
          <ac:spMkLst>
            <pc:docMk/>
            <pc:sldMk cId="172948378" sldId="343"/>
            <ac:spMk id="9" creationId="{D2F7293A-39F9-6078-B154-91202ADDD26D}"/>
          </ac:spMkLst>
        </pc:spChg>
        <pc:spChg chg="add del mod">
          <ac:chgData name="Desmijter Pieter" userId="f32fbda8-70e5-427c-9ee0-37fbb5ec3ae4" providerId="ADAL" clId="{101057FD-8D9A-4431-BC9B-C1F0D9DB9DFE}" dt="2023-01-25T10:50:40.309" v="4920" actId="478"/>
          <ac:spMkLst>
            <pc:docMk/>
            <pc:sldMk cId="172948378" sldId="343"/>
            <ac:spMk id="10" creationId="{0742B2BD-384C-49C4-818F-264614FFE94E}"/>
          </ac:spMkLst>
        </pc:spChg>
        <pc:spChg chg="add del mod">
          <ac:chgData name="Desmijter Pieter" userId="f32fbda8-70e5-427c-9ee0-37fbb5ec3ae4" providerId="ADAL" clId="{101057FD-8D9A-4431-BC9B-C1F0D9DB9DFE}" dt="2023-01-25T10:50:40.935" v="4922" actId="478"/>
          <ac:spMkLst>
            <pc:docMk/>
            <pc:sldMk cId="172948378" sldId="343"/>
            <ac:spMk id="11" creationId="{996BA68D-19EF-4795-AB88-58F75FEC656B}"/>
          </ac:spMkLst>
        </pc:spChg>
        <pc:spChg chg="add del mod">
          <ac:chgData name="Desmijter Pieter" userId="f32fbda8-70e5-427c-9ee0-37fbb5ec3ae4" providerId="ADAL" clId="{101057FD-8D9A-4431-BC9B-C1F0D9DB9DFE}" dt="2023-01-25T10:50:39.754" v="4919" actId="478"/>
          <ac:spMkLst>
            <pc:docMk/>
            <pc:sldMk cId="172948378" sldId="343"/>
            <ac:spMk id="12" creationId="{E0BB82F1-3C14-4A9F-8204-CF6B78024565}"/>
          </ac:spMkLst>
        </pc:spChg>
        <pc:spChg chg="add del mod">
          <ac:chgData name="Desmijter Pieter" userId="f32fbda8-70e5-427c-9ee0-37fbb5ec3ae4" providerId="ADAL" clId="{101057FD-8D9A-4431-BC9B-C1F0D9DB9DFE}" dt="2023-01-25T10:50:41.580" v="4923" actId="478"/>
          <ac:spMkLst>
            <pc:docMk/>
            <pc:sldMk cId="172948378" sldId="343"/>
            <ac:spMk id="13" creationId="{3DAC8A7B-4F81-46EA-9605-82DC58CBAAAB}"/>
          </ac:spMkLst>
        </pc:spChg>
        <pc:spChg chg="add del mod">
          <ac:chgData name="Desmijter Pieter" userId="f32fbda8-70e5-427c-9ee0-37fbb5ec3ae4" providerId="ADAL" clId="{101057FD-8D9A-4431-BC9B-C1F0D9DB9DFE}" dt="2023-01-25T10:50:42.233" v="4924" actId="478"/>
          <ac:spMkLst>
            <pc:docMk/>
            <pc:sldMk cId="172948378" sldId="343"/>
            <ac:spMk id="14" creationId="{3273917A-7874-4A5D-BF37-D216E0A7E495}"/>
          </ac:spMkLst>
        </pc:spChg>
        <pc:spChg chg="add del mod">
          <ac:chgData name="Desmijter Pieter" userId="f32fbda8-70e5-427c-9ee0-37fbb5ec3ae4" providerId="ADAL" clId="{101057FD-8D9A-4431-BC9B-C1F0D9DB9DFE}" dt="2023-01-30T12:27:01.885" v="11170" actId="478"/>
          <ac:spMkLst>
            <pc:docMk/>
            <pc:sldMk cId="172948378" sldId="343"/>
            <ac:spMk id="16" creationId="{AC2096C3-56A4-4C74-8131-F7CEEBFCA24F}"/>
          </ac:spMkLst>
        </pc:spChg>
        <pc:spChg chg="mod">
          <ac:chgData name="Desmijter Pieter" userId="f32fbda8-70e5-427c-9ee0-37fbb5ec3ae4" providerId="ADAL" clId="{101057FD-8D9A-4431-BC9B-C1F0D9DB9DFE}" dt="2023-01-25T10:42:31.187" v="4917" actId="20577"/>
          <ac:spMkLst>
            <pc:docMk/>
            <pc:sldMk cId="172948378" sldId="343"/>
            <ac:spMk id="1036" creationId="{00000000-0000-0000-0000-000000000000}"/>
          </ac:spMkLst>
        </pc:spChg>
        <pc:spChg chg="del">
          <ac:chgData name="Desmijter Pieter" userId="f32fbda8-70e5-427c-9ee0-37fbb5ec3ae4" providerId="ADAL" clId="{101057FD-8D9A-4431-BC9B-C1F0D9DB9DFE}" dt="2023-01-25T09:12:51.224" v="2917" actId="478"/>
          <ac:spMkLst>
            <pc:docMk/>
            <pc:sldMk cId="172948378" sldId="343"/>
            <ac:spMk id="1037" creationId="{00000000-0000-0000-0000-000000000000}"/>
          </ac:spMkLst>
        </pc:spChg>
        <pc:spChg chg="del">
          <ac:chgData name="Desmijter Pieter" userId="f32fbda8-70e5-427c-9ee0-37fbb5ec3ae4" providerId="ADAL" clId="{101057FD-8D9A-4431-BC9B-C1F0D9DB9DFE}" dt="2023-01-25T09:12:51.224" v="2917" actId="478"/>
          <ac:spMkLst>
            <pc:docMk/>
            <pc:sldMk cId="172948378" sldId="343"/>
            <ac:spMk id="1038" creationId="{00000000-0000-0000-0000-000000000000}"/>
          </ac:spMkLst>
        </pc:spChg>
        <pc:spChg chg="del">
          <ac:chgData name="Desmijter Pieter" userId="f32fbda8-70e5-427c-9ee0-37fbb5ec3ae4" providerId="ADAL" clId="{101057FD-8D9A-4431-BC9B-C1F0D9DB9DFE}" dt="2023-01-25T09:12:51.224" v="2917" actId="478"/>
          <ac:spMkLst>
            <pc:docMk/>
            <pc:sldMk cId="172948378" sldId="343"/>
            <ac:spMk id="1039" creationId="{00000000-0000-0000-0000-000000000000}"/>
          </ac:spMkLst>
        </pc:spChg>
        <pc:spChg chg="del">
          <ac:chgData name="Desmijter Pieter" userId="f32fbda8-70e5-427c-9ee0-37fbb5ec3ae4" providerId="ADAL" clId="{101057FD-8D9A-4431-BC9B-C1F0D9DB9DFE}" dt="2023-01-25T09:12:51.224" v="2917" actId="478"/>
          <ac:spMkLst>
            <pc:docMk/>
            <pc:sldMk cId="172948378" sldId="343"/>
            <ac:spMk id="1040" creationId="{00000000-0000-0000-0000-000000000000}"/>
          </ac:spMkLst>
        </pc:spChg>
        <pc:spChg chg="del">
          <ac:chgData name="Desmijter Pieter" userId="f32fbda8-70e5-427c-9ee0-37fbb5ec3ae4" providerId="ADAL" clId="{101057FD-8D9A-4431-BC9B-C1F0D9DB9DFE}" dt="2023-01-25T09:12:49.093" v="2916" actId="478"/>
          <ac:spMkLst>
            <pc:docMk/>
            <pc:sldMk cId="172948378" sldId="343"/>
            <ac:spMk id="1041" creationId="{00000000-0000-0000-0000-000000000000}"/>
          </ac:spMkLst>
        </pc:spChg>
        <pc:spChg chg="del">
          <ac:chgData name="Desmijter Pieter" userId="f32fbda8-70e5-427c-9ee0-37fbb5ec3ae4" providerId="ADAL" clId="{101057FD-8D9A-4431-BC9B-C1F0D9DB9DFE}" dt="2023-01-25T09:12:51.224" v="2917" actId="478"/>
          <ac:spMkLst>
            <pc:docMk/>
            <pc:sldMk cId="172948378" sldId="343"/>
            <ac:spMk id="1042" creationId="{00000000-0000-0000-0000-000000000000}"/>
          </ac:spMkLst>
        </pc:spChg>
        <pc:picChg chg="mod">
          <ac:chgData name="Desmijter Pieter" userId="f32fbda8-70e5-427c-9ee0-37fbb5ec3ae4" providerId="ADAL" clId="{101057FD-8D9A-4431-BC9B-C1F0D9DB9DFE}" dt="2023-01-30T08:42:53.381" v="10132" actId="1076"/>
          <ac:picMkLst>
            <pc:docMk/>
            <pc:sldMk cId="172948378" sldId="343"/>
            <ac:picMk id="2" creationId="{45939E32-1C28-FC6B-B6FD-BD8F4031A125}"/>
          </ac:picMkLst>
        </pc:picChg>
        <pc:picChg chg="mod">
          <ac:chgData name="Desmijter Pieter" userId="f32fbda8-70e5-427c-9ee0-37fbb5ec3ae4" providerId="ADAL" clId="{101057FD-8D9A-4431-BC9B-C1F0D9DB9DFE}" dt="2023-01-30T08:42:58.017" v="10133" actId="1076"/>
          <ac:picMkLst>
            <pc:docMk/>
            <pc:sldMk cId="172948378" sldId="343"/>
            <ac:picMk id="4" creationId="{4CCBB433-CB70-17CF-52DA-38D8606DD7AC}"/>
          </ac:picMkLst>
        </pc:picChg>
        <pc:picChg chg="mod">
          <ac:chgData name="Desmijter Pieter" userId="f32fbda8-70e5-427c-9ee0-37fbb5ec3ae4" providerId="ADAL" clId="{101057FD-8D9A-4431-BC9B-C1F0D9DB9DFE}" dt="2023-01-30T08:43:02.030" v="10134" actId="1076"/>
          <ac:picMkLst>
            <pc:docMk/>
            <pc:sldMk cId="172948378" sldId="343"/>
            <ac:picMk id="6" creationId="{2C131C39-4645-62B4-DE2C-19E510DE250F}"/>
          </ac:picMkLst>
        </pc:picChg>
        <pc:picChg chg="mod">
          <ac:chgData name="Desmijter Pieter" userId="f32fbda8-70e5-427c-9ee0-37fbb5ec3ae4" providerId="ADAL" clId="{101057FD-8D9A-4431-BC9B-C1F0D9DB9DFE}" dt="2023-01-30T08:43:06.178" v="10135" actId="1076"/>
          <ac:picMkLst>
            <pc:docMk/>
            <pc:sldMk cId="172948378" sldId="343"/>
            <ac:picMk id="8" creationId="{844D1196-CEAE-557B-24D9-415EB57FD3C1}"/>
          </ac:picMkLst>
        </pc:picChg>
        <pc:picChg chg="add del mod">
          <ac:chgData name="Desmijter Pieter" userId="f32fbda8-70e5-427c-9ee0-37fbb5ec3ae4" providerId="ADAL" clId="{101057FD-8D9A-4431-BC9B-C1F0D9DB9DFE}" dt="2023-01-30T12:26:11.708" v="11092" actId="478"/>
          <ac:picMkLst>
            <pc:docMk/>
            <pc:sldMk cId="172948378" sldId="343"/>
            <ac:picMk id="11" creationId="{E68D9AE2-A5F4-45B3-816F-E9352D25836C}"/>
          </ac:picMkLst>
        </pc:picChg>
      </pc:sldChg>
      <pc:sldChg chg="addSp delSp modSp add del mod modShow addCm modNotesTx">
        <pc:chgData name="Desmijter Pieter" userId="f32fbda8-70e5-427c-9ee0-37fbb5ec3ae4" providerId="ADAL" clId="{101057FD-8D9A-4431-BC9B-C1F0D9DB9DFE}" dt="2023-02-07T09:54:12.836" v="11522" actId="47"/>
        <pc:sldMkLst>
          <pc:docMk/>
          <pc:sldMk cId="3353755628" sldId="344"/>
        </pc:sldMkLst>
        <pc:spChg chg="del">
          <ac:chgData name="Desmijter Pieter" userId="f32fbda8-70e5-427c-9ee0-37fbb5ec3ae4" providerId="ADAL" clId="{101057FD-8D9A-4431-BC9B-C1F0D9DB9DFE}" dt="2023-01-25T09:44:43.912" v="4001" actId="478"/>
          <ac:spMkLst>
            <pc:docMk/>
            <pc:sldMk cId="3353755628" sldId="344"/>
            <ac:spMk id="9" creationId="{1AA067F2-EF9A-449B-9DBC-505399914B2F}"/>
          </ac:spMkLst>
        </pc:spChg>
        <pc:spChg chg="del">
          <ac:chgData name="Desmijter Pieter" userId="f32fbda8-70e5-427c-9ee0-37fbb5ec3ae4" providerId="ADAL" clId="{101057FD-8D9A-4431-BC9B-C1F0D9DB9DFE}" dt="2023-01-25T09:44:44.763" v="4002" actId="478"/>
          <ac:spMkLst>
            <pc:docMk/>
            <pc:sldMk cId="3353755628" sldId="344"/>
            <ac:spMk id="10" creationId="{0742B2BD-384C-49C4-818F-264614FFE94E}"/>
          </ac:spMkLst>
        </pc:spChg>
        <pc:spChg chg="del">
          <ac:chgData name="Desmijter Pieter" userId="f32fbda8-70e5-427c-9ee0-37fbb5ec3ae4" providerId="ADAL" clId="{101057FD-8D9A-4431-BC9B-C1F0D9DB9DFE}" dt="2023-01-25T09:44:47.607" v="4005" actId="478"/>
          <ac:spMkLst>
            <pc:docMk/>
            <pc:sldMk cId="3353755628" sldId="344"/>
            <ac:spMk id="11" creationId="{996BA68D-19EF-4795-AB88-58F75FEC656B}"/>
          </ac:spMkLst>
        </pc:spChg>
        <pc:spChg chg="del mod">
          <ac:chgData name="Desmijter Pieter" userId="f32fbda8-70e5-427c-9ee0-37fbb5ec3ae4" providerId="ADAL" clId="{101057FD-8D9A-4431-BC9B-C1F0D9DB9DFE}" dt="2023-01-25T09:44:46.889" v="4004" actId="478"/>
          <ac:spMkLst>
            <pc:docMk/>
            <pc:sldMk cId="3353755628" sldId="344"/>
            <ac:spMk id="12" creationId="{E0BB82F1-3C14-4A9F-8204-CF6B78024565}"/>
          </ac:spMkLst>
        </pc:spChg>
        <pc:spChg chg="del">
          <ac:chgData name="Desmijter Pieter" userId="f32fbda8-70e5-427c-9ee0-37fbb5ec3ae4" providerId="ADAL" clId="{101057FD-8D9A-4431-BC9B-C1F0D9DB9DFE}" dt="2023-01-25T09:44:48.271" v="4006" actId="478"/>
          <ac:spMkLst>
            <pc:docMk/>
            <pc:sldMk cId="3353755628" sldId="344"/>
            <ac:spMk id="13" creationId="{3DAC8A7B-4F81-46EA-9605-82DC58CBAAAB}"/>
          </ac:spMkLst>
        </pc:spChg>
        <pc:spChg chg="del">
          <ac:chgData name="Desmijter Pieter" userId="f32fbda8-70e5-427c-9ee0-37fbb5ec3ae4" providerId="ADAL" clId="{101057FD-8D9A-4431-BC9B-C1F0D9DB9DFE}" dt="2023-01-25T09:44:48.902" v="4007" actId="478"/>
          <ac:spMkLst>
            <pc:docMk/>
            <pc:sldMk cId="3353755628" sldId="344"/>
            <ac:spMk id="14" creationId="{3273917A-7874-4A5D-BF37-D216E0A7E495}"/>
          </ac:spMkLst>
        </pc:spChg>
        <pc:spChg chg="add del mod">
          <ac:chgData name="Desmijter Pieter" userId="f32fbda8-70e5-427c-9ee0-37fbb5ec3ae4" providerId="ADAL" clId="{101057FD-8D9A-4431-BC9B-C1F0D9DB9DFE}" dt="2023-01-26T11:55:01.777" v="9617" actId="478"/>
          <ac:spMkLst>
            <pc:docMk/>
            <pc:sldMk cId="3353755628" sldId="344"/>
            <ac:spMk id="15" creationId="{4A84CBE5-5AFF-4F35-9175-1EEC84836DCA}"/>
          </ac:spMkLst>
        </pc:spChg>
        <pc:spChg chg="add mod">
          <ac:chgData name="Desmijter Pieter" userId="f32fbda8-70e5-427c-9ee0-37fbb5ec3ae4" providerId="ADAL" clId="{101057FD-8D9A-4431-BC9B-C1F0D9DB9DFE}" dt="2023-01-26T11:56:49.192" v="9670" actId="1076"/>
          <ac:spMkLst>
            <pc:docMk/>
            <pc:sldMk cId="3353755628" sldId="344"/>
            <ac:spMk id="16" creationId="{0CD6B86F-91AE-4CA5-9254-0FF051A11006}"/>
          </ac:spMkLst>
        </pc:spChg>
        <pc:spChg chg="add mod">
          <ac:chgData name="Desmijter Pieter" userId="f32fbda8-70e5-427c-9ee0-37fbb5ec3ae4" providerId="ADAL" clId="{101057FD-8D9A-4431-BC9B-C1F0D9DB9DFE}" dt="2023-01-26T11:56:46.822" v="9669" actId="1076"/>
          <ac:spMkLst>
            <pc:docMk/>
            <pc:sldMk cId="3353755628" sldId="344"/>
            <ac:spMk id="17" creationId="{E30840B8-3041-4B53-BB96-C22A1369405D}"/>
          </ac:spMkLst>
        </pc:spChg>
        <pc:spChg chg="add mod">
          <ac:chgData name="Desmijter Pieter" userId="f32fbda8-70e5-427c-9ee0-37fbb5ec3ae4" providerId="ADAL" clId="{101057FD-8D9A-4431-BC9B-C1F0D9DB9DFE}" dt="2023-01-26T11:56:53.024" v="9672" actId="1076"/>
          <ac:spMkLst>
            <pc:docMk/>
            <pc:sldMk cId="3353755628" sldId="344"/>
            <ac:spMk id="18" creationId="{D372A83E-336D-44F0-B330-CC9001727259}"/>
          </ac:spMkLst>
        </pc:spChg>
        <pc:spChg chg="add mod">
          <ac:chgData name="Desmijter Pieter" userId="f32fbda8-70e5-427c-9ee0-37fbb5ec3ae4" providerId="ADAL" clId="{101057FD-8D9A-4431-BC9B-C1F0D9DB9DFE}" dt="2023-01-26T11:56:55.845" v="9673" actId="1076"/>
          <ac:spMkLst>
            <pc:docMk/>
            <pc:sldMk cId="3353755628" sldId="344"/>
            <ac:spMk id="19" creationId="{F33BBD70-4F5A-488D-A779-681220708E46}"/>
          </ac:spMkLst>
        </pc:spChg>
        <pc:spChg chg="add mod">
          <ac:chgData name="Desmijter Pieter" userId="f32fbda8-70e5-427c-9ee0-37fbb5ec3ae4" providerId="ADAL" clId="{101057FD-8D9A-4431-BC9B-C1F0D9DB9DFE}" dt="2023-01-26T11:56:42.742" v="9668" actId="1076"/>
          <ac:spMkLst>
            <pc:docMk/>
            <pc:sldMk cId="3353755628" sldId="344"/>
            <ac:spMk id="20" creationId="{E89659AE-1100-474A-9270-2A0841ABB137}"/>
          </ac:spMkLst>
        </pc:spChg>
        <pc:spChg chg="mod">
          <ac:chgData name="Desmijter Pieter" userId="f32fbda8-70e5-427c-9ee0-37fbb5ec3ae4" providerId="ADAL" clId="{101057FD-8D9A-4431-BC9B-C1F0D9DB9DFE}" dt="2023-01-25T09:44:23.243" v="3999" actId="255"/>
          <ac:spMkLst>
            <pc:docMk/>
            <pc:sldMk cId="3353755628" sldId="344"/>
            <ac:spMk id="1036" creationId="{00000000-0000-0000-0000-000000000000}"/>
          </ac:spMkLst>
        </pc:spChg>
      </pc:sldChg>
      <pc:sldChg chg="addSp delSp modSp add del mod">
        <pc:chgData name="Desmijter Pieter" userId="f32fbda8-70e5-427c-9ee0-37fbb5ec3ae4" providerId="ADAL" clId="{101057FD-8D9A-4431-BC9B-C1F0D9DB9DFE}" dt="2023-02-07T09:54:08.692" v="11520" actId="47"/>
        <pc:sldMkLst>
          <pc:docMk/>
          <pc:sldMk cId="1121697578" sldId="345"/>
        </pc:sldMkLst>
        <pc:spChg chg="add del mod">
          <ac:chgData name="Desmijter Pieter" userId="f32fbda8-70e5-427c-9ee0-37fbb5ec3ae4" providerId="ADAL" clId="{101057FD-8D9A-4431-BC9B-C1F0D9DB9DFE}" dt="2023-01-26T10:40:25.092" v="9355"/>
          <ac:spMkLst>
            <pc:docMk/>
            <pc:sldMk cId="1121697578" sldId="345"/>
            <ac:spMk id="2" creationId="{9C56B8AA-EC09-4C19-895C-9E4EFDF66A82}"/>
          </ac:spMkLst>
        </pc:spChg>
        <pc:spChg chg="add del">
          <ac:chgData name="Desmijter Pieter" userId="f32fbda8-70e5-427c-9ee0-37fbb5ec3ae4" providerId="ADAL" clId="{101057FD-8D9A-4431-BC9B-C1F0D9DB9DFE}" dt="2023-01-26T10:40:48.708" v="9357" actId="478"/>
          <ac:spMkLst>
            <pc:docMk/>
            <pc:sldMk cId="1121697578" sldId="345"/>
            <ac:spMk id="3" creationId="{F82A1214-A87A-4F77-A0BE-9F9A46A4F79F}"/>
          </ac:spMkLst>
        </pc:spChg>
        <pc:spChg chg="add del mod">
          <ac:chgData name="Desmijter Pieter" userId="f32fbda8-70e5-427c-9ee0-37fbb5ec3ae4" providerId="ADAL" clId="{101057FD-8D9A-4431-BC9B-C1F0D9DB9DFE}" dt="2023-01-26T10:44:27.528" v="9477" actId="478"/>
          <ac:spMkLst>
            <pc:docMk/>
            <pc:sldMk cId="1121697578" sldId="345"/>
            <ac:spMk id="9" creationId="{1AA067F2-EF9A-449B-9DBC-505399914B2F}"/>
          </ac:spMkLst>
        </pc:spChg>
        <pc:spChg chg="mod">
          <ac:chgData name="Desmijter Pieter" userId="f32fbda8-70e5-427c-9ee0-37fbb5ec3ae4" providerId="ADAL" clId="{101057FD-8D9A-4431-BC9B-C1F0D9DB9DFE}" dt="2023-01-26T10:45:26.449" v="9498" actId="1076"/>
          <ac:spMkLst>
            <pc:docMk/>
            <pc:sldMk cId="1121697578" sldId="345"/>
            <ac:spMk id="10" creationId="{0742B2BD-384C-49C4-818F-264614FFE94E}"/>
          </ac:spMkLst>
        </pc:spChg>
        <pc:spChg chg="mod">
          <ac:chgData name="Desmijter Pieter" userId="f32fbda8-70e5-427c-9ee0-37fbb5ec3ae4" providerId="ADAL" clId="{101057FD-8D9A-4431-BC9B-C1F0D9DB9DFE}" dt="2023-01-26T10:45:10.112" v="9491" actId="1076"/>
          <ac:spMkLst>
            <pc:docMk/>
            <pc:sldMk cId="1121697578" sldId="345"/>
            <ac:spMk id="11" creationId="{996BA68D-19EF-4795-AB88-58F75FEC656B}"/>
          </ac:spMkLst>
        </pc:spChg>
        <pc:spChg chg="mod">
          <ac:chgData name="Desmijter Pieter" userId="f32fbda8-70e5-427c-9ee0-37fbb5ec3ae4" providerId="ADAL" clId="{101057FD-8D9A-4431-BC9B-C1F0D9DB9DFE}" dt="2023-01-26T10:45:11.958" v="9492" actId="1076"/>
          <ac:spMkLst>
            <pc:docMk/>
            <pc:sldMk cId="1121697578" sldId="345"/>
            <ac:spMk id="12" creationId="{E0BB82F1-3C14-4A9F-8204-CF6B78024565}"/>
          </ac:spMkLst>
        </pc:spChg>
        <pc:spChg chg="mod">
          <ac:chgData name="Desmijter Pieter" userId="f32fbda8-70e5-427c-9ee0-37fbb5ec3ae4" providerId="ADAL" clId="{101057FD-8D9A-4431-BC9B-C1F0D9DB9DFE}" dt="2023-01-26T10:45:17.537" v="9494" actId="1076"/>
          <ac:spMkLst>
            <pc:docMk/>
            <pc:sldMk cId="1121697578" sldId="345"/>
            <ac:spMk id="13" creationId="{3DAC8A7B-4F81-46EA-9605-82DC58CBAAAB}"/>
          </ac:spMkLst>
        </pc:spChg>
        <pc:spChg chg="mod">
          <ac:chgData name="Desmijter Pieter" userId="f32fbda8-70e5-427c-9ee0-37fbb5ec3ae4" providerId="ADAL" clId="{101057FD-8D9A-4431-BC9B-C1F0D9DB9DFE}" dt="2023-01-26T10:45:14.222" v="9493" actId="1076"/>
          <ac:spMkLst>
            <pc:docMk/>
            <pc:sldMk cId="1121697578" sldId="345"/>
            <ac:spMk id="14" creationId="{3273917A-7874-4A5D-BF37-D216E0A7E495}"/>
          </ac:spMkLst>
        </pc:spChg>
        <pc:spChg chg="add del mod">
          <ac:chgData name="Desmijter Pieter" userId="f32fbda8-70e5-427c-9ee0-37fbb5ec3ae4" providerId="ADAL" clId="{101057FD-8D9A-4431-BC9B-C1F0D9DB9DFE}" dt="2023-01-26T10:42:33.632" v="9360"/>
          <ac:spMkLst>
            <pc:docMk/>
            <pc:sldMk cId="1121697578" sldId="345"/>
            <ac:spMk id="15" creationId="{3B6619E0-2B8A-49D1-88BC-3A5C94A172EB}"/>
          </ac:spMkLst>
        </pc:spChg>
      </pc:sldChg>
      <pc:sldChg chg="addSp delSp modSp add del mod modShow modNotesTx">
        <pc:chgData name="Desmijter Pieter" userId="f32fbda8-70e5-427c-9ee0-37fbb5ec3ae4" providerId="ADAL" clId="{101057FD-8D9A-4431-BC9B-C1F0D9DB9DFE}" dt="2023-02-09T08:54:17.680" v="12235" actId="47"/>
        <pc:sldMkLst>
          <pc:docMk/>
          <pc:sldMk cId="15455250" sldId="346"/>
        </pc:sldMkLst>
        <pc:spChg chg="add mod">
          <ac:chgData name="Desmijter Pieter" userId="f32fbda8-70e5-427c-9ee0-37fbb5ec3ae4" providerId="ADAL" clId="{101057FD-8D9A-4431-BC9B-C1F0D9DB9DFE}" dt="2023-02-07T09:47:31.097" v="11511" actId="20577"/>
          <ac:spMkLst>
            <pc:docMk/>
            <pc:sldMk cId="15455250" sldId="346"/>
            <ac:spMk id="8" creationId="{78CE697B-61AE-493F-B3BB-121270182FA5}"/>
          </ac:spMkLst>
        </pc:spChg>
        <pc:spChg chg="add del mod">
          <ac:chgData name="Desmijter Pieter" userId="f32fbda8-70e5-427c-9ee0-37fbb5ec3ae4" providerId="ADAL" clId="{101057FD-8D9A-4431-BC9B-C1F0D9DB9DFE}" dt="2023-01-26T11:59:18.736" v="9676" actId="478"/>
          <ac:spMkLst>
            <pc:docMk/>
            <pc:sldMk cId="15455250" sldId="346"/>
            <ac:spMk id="8" creationId="{88022D18-0441-4C15-B276-195986C51363}"/>
          </ac:spMkLst>
        </pc:spChg>
        <pc:spChg chg="add del mod">
          <ac:chgData name="Desmijter Pieter" userId="f32fbda8-70e5-427c-9ee0-37fbb5ec3ae4" providerId="ADAL" clId="{101057FD-8D9A-4431-BC9B-C1F0D9DB9DFE}" dt="2023-01-30T08:55:06.102" v="10719" actId="478"/>
          <ac:spMkLst>
            <pc:docMk/>
            <pc:sldMk cId="15455250" sldId="346"/>
            <ac:spMk id="9" creationId="{F2AA9030-5975-4CCE-98AD-12C32583CAFE}"/>
          </ac:spMkLst>
        </pc:spChg>
        <pc:spChg chg="add del mod">
          <ac:chgData name="Desmijter Pieter" userId="f32fbda8-70e5-427c-9ee0-37fbb5ec3ae4" providerId="ADAL" clId="{101057FD-8D9A-4431-BC9B-C1F0D9DB9DFE}" dt="2023-01-30T08:55:05.125" v="10718" actId="478"/>
          <ac:spMkLst>
            <pc:docMk/>
            <pc:sldMk cId="15455250" sldId="346"/>
            <ac:spMk id="10" creationId="{D36FC773-EFBA-4114-8E8B-2C3B820A0F2A}"/>
          </ac:spMkLst>
        </pc:spChg>
        <pc:spChg chg="add del mod">
          <ac:chgData name="Desmijter Pieter" userId="f32fbda8-70e5-427c-9ee0-37fbb5ec3ae4" providerId="ADAL" clId="{101057FD-8D9A-4431-BC9B-C1F0D9DB9DFE}" dt="2023-01-30T08:55:06.911" v="10720" actId="478"/>
          <ac:spMkLst>
            <pc:docMk/>
            <pc:sldMk cId="15455250" sldId="346"/>
            <ac:spMk id="11" creationId="{9B3D9CC5-236A-4978-A5D9-701FFE8F50C8}"/>
          </ac:spMkLst>
        </pc:spChg>
        <pc:spChg chg="add del mod">
          <ac:chgData name="Desmijter Pieter" userId="f32fbda8-70e5-427c-9ee0-37fbb5ec3ae4" providerId="ADAL" clId="{101057FD-8D9A-4431-BC9B-C1F0D9DB9DFE}" dt="2023-01-30T08:55:03.999" v="10717" actId="478"/>
          <ac:spMkLst>
            <pc:docMk/>
            <pc:sldMk cId="15455250" sldId="346"/>
            <ac:spMk id="12" creationId="{8B0F5DB4-1404-471D-9C3F-E070BC6CA142}"/>
          </ac:spMkLst>
        </pc:spChg>
        <pc:spChg chg="del">
          <ac:chgData name="Desmijter Pieter" userId="f32fbda8-70e5-427c-9ee0-37fbb5ec3ae4" providerId="ADAL" clId="{101057FD-8D9A-4431-BC9B-C1F0D9DB9DFE}" dt="2023-01-25T14:09:54.945" v="6327" actId="478"/>
          <ac:spMkLst>
            <pc:docMk/>
            <pc:sldMk cId="15455250" sldId="346"/>
            <ac:spMk id="15" creationId="{4A84CBE5-5AFF-4F35-9175-1EEC84836DCA}"/>
          </ac:spMkLst>
        </pc:spChg>
        <pc:spChg chg="del">
          <ac:chgData name="Desmijter Pieter" userId="f32fbda8-70e5-427c-9ee0-37fbb5ec3ae4" providerId="ADAL" clId="{101057FD-8D9A-4431-BC9B-C1F0D9DB9DFE}" dt="2023-01-25T14:10:00.802" v="6331" actId="478"/>
          <ac:spMkLst>
            <pc:docMk/>
            <pc:sldMk cId="15455250" sldId="346"/>
            <ac:spMk id="16" creationId="{0CD6B86F-91AE-4CA5-9254-0FF051A11006}"/>
          </ac:spMkLst>
        </pc:spChg>
        <pc:spChg chg="del mod">
          <ac:chgData name="Desmijter Pieter" userId="f32fbda8-70e5-427c-9ee0-37fbb5ec3ae4" providerId="ADAL" clId="{101057FD-8D9A-4431-BC9B-C1F0D9DB9DFE}" dt="2023-01-25T14:10:00.015" v="6330" actId="478"/>
          <ac:spMkLst>
            <pc:docMk/>
            <pc:sldMk cId="15455250" sldId="346"/>
            <ac:spMk id="17" creationId="{E30840B8-3041-4B53-BB96-C22A1369405D}"/>
          </ac:spMkLst>
        </pc:spChg>
        <pc:spChg chg="del">
          <ac:chgData name="Desmijter Pieter" userId="f32fbda8-70e5-427c-9ee0-37fbb5ec3ae4" providerId="ADAL" clId="{101057FD-8D9A-4431-BC9B-C1F0D9DB9DFE}" dt="2023-01-25T14:10:01.632" v="6332" actId="478"/>
          <ac:spMkLst>
            <pc:docMk/>
            <pc:sldMk cId="15455250" sldId="346"/>
            <ac:spMk id="18" creationId="{D372A83E-336D-44F0-B330-CC9001727259}"/>
          </ac:spMkLst>
        </pc:spChg>
        <pc:spChg chg="del mod">
          <ac:chgData name="Desmijter Pieter" userId="f32fbda8-70e5-427c-9ee0-37fbb5ec3ae4" providerId="ADAL" clId="{101057FD-8D9A-4431-BC9B-C1F0D9DB9DFE}" dt="2023-01-25T14:10:12.715" v="6338" actId="478"/>
          <ac:spMkLst>
            <pc:docMk/>
            <pc:sldMk cId="15455250" sldId="346"/>
            <ac:spMk id="19" creationId="{F33BBD70-4F5A-488D-A779-681220708E46}"/>
          </ac:spMkLst>
        </pc:spChg>
        <pc:spChg chg="mod">
          <ac:chgData name="Desmijter Pieter" userId="f32fbda8-70e5-427c-9ee0-37fbb5ec3ae4" providerId="ADAL" clId="{101057FD-8D9A-4431-BC9B-C1F0D9DB9DFE}" dt="2023-02-07T09:46:44.746" v="11498" actId="20577"/>
          <ac:spMkLst>
            <pc:docMk/>
            <pc:sldMk cId="15455250" sldId="346"/>
            <ac:spMk id="1036" creationId="{00000000-0000-0000-0000-000000000000}"/>
          </ac:spMkLst>
        </pc:spChg>
        <pc:picChg chg="add mod">
          <ac:chgData name="Desmijter Pieter" userId="f32fbda8-70e5-427c-9ee0-37fbb5ec3ae4" providerId="ADAL" clId="{101057FD-8D9A-4431-BC9B-C1F0D9DB9DFE}" dt="2023-01-30T12:18:35.258" v="11085" actId="1076"/>
          <ac:picMkLst>
            <pc:docMk/>
            <pc:sldMk cId="15455250" sldId="346"/>
            <ac:picMk id="7" creationId="{7CB9B990-F84A-4B0F-814F-44F73B707F34}"/>
          </ac:picMkLst>
        </pc:picChg>
      </pc:sldChg>
      <pc:sldChg chg="addSp delSp modSp add del mod modShow modNotesTx">
        <pc:chgData name="Desmijter Pieter" userId="f32fbda8-70e5-427c-9ee0-37fbb5ec3ae4" providerId="ADAL" clId="{101057FD-8D9A-4431-BC9B-C1F0D9DB9DFE}" dt="2023-02-07T09:54:17.203" v="11525" actId="47"/>
        <pc:sldMkLst>
          <pc:docMk/>
          <pc:sldMk cId="1782181983" sldId="347"/>
        </pc:sldMkLst>
        <pc:spChg chg="add mod">
          <ac:chgData name="Desmijter Pieter" userId="f32fbda8-70e5-427c-9ee0-37fbb5ec3ae4" providerId="ADAL" clId="{101057FD-8D9A-4431-BC9B-C1F0D9DB9DFE}" dt="2023-01-26T12:16:01.009" v="9889" actId="1076"/>
          <ac:spMkLst>
            <pc:docMk/>
            <pc:sldMk cId="1782181983" sldId="347"/>
            <ac:spMk id="7" creationId="{7C2D2E01-D8BF-4D12-BF6E-7432E7E6C29C}"/>
          </ac:spMkLst>
        </pc:spChg>
        <pc:spChg chg="del mod">
          <ac:chgData name="Desmijter Pieter" userId="f32fbda8-70e5-427c-9ee0-37fbb5ec3ae4" providerId="ADAL" clId="{101057FD-8D9A-4431-BC9B-C1F0D9DB9DFE}" dt="2023-01-25T14:42:45.980" v="6965" actId="478"/>
          <ac:spMkLst>
            <pc:docMk/>
            <pc:sldMk cId="1782181983" sldId="347"/>
            <ac:spMk id="8" creationId="{88022D18-0441-4C15-B276-195986C51363}"/>
          </ac:spMkLst>
        </pc:spChg>
        <pc:spChg chg="del">
          <ac:chgData name="Desmijter Pieter" userId="f32fbda8-70e5-427c-9ee0-37fbb5ec3ae4" providerId="ADAL" clId="{101057FD-8D9A-4431-BC9B-C1F0D9DB9DFE}" dt="2023-01-25T14:41:55.255" v="6945" actId="478"/>
          <ac:spMkLst>
            <pc:docMk/>
            <pc:sldMk cId="1782181983" sldId="347"/>
            <ac:spMk id="9" creationId="{F2AA9030-5975-4CCE-98AD-12C32583CAFE}"/>
          </ac:spMkLst>
        </pc:spChg>
        <pc:spChg chg="del">
          <ac:chgData name="Desmijter Pieter" userId="f32fbda8-70e5-427c-9ee0-37fbb5ec3ae4" providerId="ADAL" clId="{101057FD-8D9A-4431-BC9B-C1F0D9DB9DFE}" dt="2023-01-25T14:41:53.579" v="6942" actId="478"/>
          <ac:spMkLst>
            <pc:docMk/>
            <pc:sldMk cId="1782181983" sldId="347"/>
            <ac:spMk id="10" creationId="{D36FC773-EFBA-4114-8E8B-2C3B820A0F2A}"/>
          </ac:spMkLst>
        </pc:spChg>
        <pc:spChg chg="del mod">
          <ac:chgData name="Desmijter Pieter" userId="f32fbda8-70e5-427c-9ee0-37fbb5ec3ae4" providerId="ADAL" clId="{101057FD-8D9A-4431-BC9B-C1F0D9DB9DFE}" dt="2023-01-25T14:41:54.351" v="6944" actId="478"/>
          <ac:spMkLst>
            <pc:docMk/>
            <pc:sldMk cId="1782181983" sldId="347"/>
            <ac:spMk id="11" creationId="{9B3D9CC5-236A-4978-A5D9-701FFE8F50C8}"/>
          </ac:spMkLst>
        </pc:spChg>
        <pc:spChg chg="add mod">
          <ac:chgData name="Desmijter Pieter" userId="f32fbda8-70e5-427c-9ee0-37fbb5ec3ae4" providerId="ADAL" clId="{101057FD-8D9A-4431-BC9B-C1F0D9DB9DFE}" dt="2023-01-26T12:15:57.799" v="9888" actId="1076"/>
          <ac:spMkLst>
            <pc:docMk/>
            <pc:sldMk cId="1782181983" sldId="347"/>
            <ac:spMk id="12" creationId="{7C525595-0CAE-48E9-B15C-A29992626E91}"/>
          </ac:spMkLst>
        </pc:spChg>
        <pc:spChg chg="add mod">
          <ac:chgData name="Desmijter Pieter" userId="f32fbda8-70e5-427c-9ee0-37fbb5ec3ae4" providerId="ADAL" clId="{101057FD-8D9A-4431-BC9B-C1F0D9DB9DFE}" dt="2023-01-26T12:15:32.426" v="9805" actId="1076"/>
          <ac:spMkLst>
            <pc:docMk/>
            <pc:sldMk cId="1782181983" sldId="347"/>
            <ac:spMk id="13" creationId="{D7618E3A-7001-4630-B215-DB3CD7CFC90C}"/>
          </ac:spMkLst>
        </pc:spChg>
        <pc:spChg chg="add del mod">
          <ac:chgData name="Desmijter Pieter" userId="f32fbda8-70e5-427c-9ee0-37fbb5ec3ae4" providerId="ADAL" clId="{101057FD-8D9A-4431-BC9B-C1F0D9DB9DFE}" dt="2023-01-25T14:42:50.076" v="6967"/>
          <ac:spMkLst>
            <pc:docMk/>
            <pc:sldMk cId="1782181983" sldId="347"/>
            <ac:spMk id="14" creationId="{70C11679-86BB-42B7-B889-37FD88549115}"/>
          </ac:spMkLst>
        </pc:spChg>
        <pc:spChg chg="add del mod">
          <ac:chgData name="Desmijter Pieter" userId="f32fbda8-70e5-427c-9ee0-37fbb5ec3ae4" providerId="ADAL" clId="{101057FD-8D9A-4431-BC9B-C1F0D9DB9DFE}" dt="2023-01-25T14:42:50.076" v="6967"/>
          <ac:spMkLst>
            <pc:docMk/>
            <pc:sldMk cId="1782181983" sldId="347"/>
            <ac:spMk id="15" creationId="{1D7769C3-9783-4AE6-BFEF-9D819E438F5B}"/>
          </ac:spMkLst>
        </pc:spChg>
        <pc:spChg chg="add del mod">
          <ac:chgData name="Desmijter Pieter" userId="f32fbda8-70e5-427c-9ee0-37fbb5ec3ae4" providerId="ADAL" clId="{101057FD-8D9A-4431-BC9B-C1F0D9DB9DFE}" dt="2023-01-25T14:42:50.076" v="6967"/>
          <ac:spMkLst>
            <pc:docMk/>
            <pc:sldMk cId="1782181983" sldId="347"/>
            <ac:spMk id="16" creationId="{55742CD7-7251-40D2-B7FF-033EB6CE0AEB}"/>
          </ac:spMkLst>
        </pc:spChg>
        <pc:spChg chg="add del mod">
          <ac:chgData name="Desmijter Pieter" userId="f32fbda8-70e5-427c-9ee0-37fbb5ec3ae4" providerId="ADAL" clId="{101057FD-8D9A-4431-BC9B-C1F0D9DB9DFE}" dt="2023-01-26T12:16:08.187" v="9890" actId="478"/>
          <ac:spMkLst>
            <pc:docMk/>
            <pc:sldMk cId="1782181983" sldId="347"/>
            <ac:spMk id="17" creationId="{E762FC64-91FB-470C-8FDC-6A4493A079AA}"/>
          </ac:spMkLst>
        </pc:spChg>
        <pc:spChg chg="mod">
          <ac:chgData name="Desmijter Pieter" userId="f32fbda8-70e5-427c-9ee0-37fbb5ec3ae4" providerId="ADAL" clId="{101057FD-8D9A-4431-BC9B-C1F0D9DB9DFE}" dt="2023-01-25T14:37:18.076" v="6937" actId="20577"/>
          <ac:spMkLst>
            <pc:docMk/>
            <pc:sldMk cId="1782181983" sldId="347"/>
            <ac:spMk id="1036" creationId="{00000000-0000-0000-0000-000000000000}"/>
          </ac:spMkLst>
        </pc:spChg>
      </pc:sldChg>
      <pc:sldChg chg="addSp delSp modSp add del mod modShow modNotesTx">
        <pc:chgData name="Desmijter Pieter" userId="f32fbda8-70e5-427c-9ee0-37fbb5ec3ae4" providerId="ADAL" clId="{101057FD-8D9A-4431-BC9B-C1F0D9DB9DFE}" dt="2023-02-09T08:54:17.680" v="12235" actId="47"/>
        <pc:sldMkLst>
          <pc:docMk/>
          <pc:sldMk cId="1612886109" sldId="348"/>
        </pc:sldMkLst>
        <pc:spChg chg="del">
          <ac:chgData name="Desmijter Pieter" userId="f32fbda8-70e5-427c-9ee0-37fbb5ec3ae4" providerId="ADAL" clId="{101057FD-8D9A-4431-BC9B-C1F0D9DB9DFE}" dt="2023-01-25T14:51:16.855" v="7444" actId="478"/>
          <ac:spMkLst>
            <pc:docMk/>
            <pc:sldMk cId="1612886109" sldId="348"/>
            <ac:spMk id="7" creationId="{7C2D2E01-D8BF-4D12-BF6E-7432E7E6C29C}"/>
          </ac:spMkLst>
        </pc:spChg>
        <pc:spChg chg="add del mod">
          <ac:chgData name="Desmijter Pieter" userId="f32fbda8-70e5-427c-9ee0-37fbb5ec3ae4" providerId="ADAL" clId="{101057FD-8D9A-4431-BC9B-C1F0D9DB9DFE}" dt="2023-01-25T14:51:12.430" v="7440" actId="478"/>
          <ac:spMkLst>
            <pc:docMk/>
            <pc:sldMk cId="1612886109" sldId="348"/>
            <ac:spMk id="8" creationId="{A79294DE-A171-4B10-BC92-8B249F68B4BF}"/>
          </ac:spMkLst>
        </pc:spChg>
        <pc:spChg chg="add mod">
          <ac:chgData name="Desmijter Pieter" userId="f32fbda8-70e5-427c-9ee0-37fbb5ec3ae4" providerId="ADAL" clId="{101057FD-8D9A-4431-BC9B-C1F0D9DB9DFE}" dt="2023-02-07T09:47:12.846" v="11505" actId="20577"/>
          <ac:spMkLst>
            <pc:docMk/>
            <pc:sldMk cId="1612886109" sldId="348"/>
            <ac:spMk id="8" creationId="{DD35B02C-7942-48E4-BA96-367B4884D6BD}"/>
          </ac:spMkLst>
        </pc:spChg>
        <pc:spChg chg="add del mod">
          <ac:chgData name="Desmijter Pieter" userId="f32fbda8-70e5-427c-9ee0-37fbb5ec3ae4" providerId="ADAL" clId="{101057FD-8D9A-4431-BC9B-C1F0D9DB9DFE}" dt="2023-01-26T12:17:19.435" v="9949" actId="478"/>
          <ac:spMkLst>
            <pc:docMk/>
            <pc:sldMk cId="1612886109" sldId="348"/>
            <ac:spMk id="9" creationId="{2E0D6EC3-85CC-448D-84BA-98637B774972}"/>
          </ac:spMkLst>
        </pc:spChg>
        <pc:spChg chg="add del mod">
          <ac:chgData name="Desmijter Pieter" userId="f32fbda8-70e5-427c-9ee0-37fbb5ec3ae4" providerId="ADAL" clId="{101057FD-8D9A-4431-BC9B-C1F0D9DB9DFE}" dt="2023-01-30T13:00:06.527" v="11408" actId="478"/>
          <ac:spMkLst>
            <pc:docMk/>
            <pc:sldMk cId="1612886109" sldId="348"/>
            <ac:spMk id="10" creationId="{A94500EB-C371-4CC6-B813-3A99784A56D5}"/>
          </ac:spMkLst>
        </pc:spChg>
        <pc:spChg chg="add del mod">
          <ac:chgData name="Desmijter Pieter" userId="f32fbda8-70e5-427c-9ee0-37fbb5ec3ae4" providerId="ADAL" clId="{101057FD-8D9A-4431-BC9B-C1F0D9DB9DFE}" dt="2023-01-25T15:15:45.092" v="8013" actId="478"/>
          <ac:spMkLst>
            <pc:docMk/>
            <pc:sldMk cId="1612886109" sldId="348"/>
            <ac:spMk id="11" creationId="{89E2BCA5-526B-4C7B-8254-53DD6F98DBEB}"/>
          </ac:spMkLst>
        </pc:spChg>
        <pc:spChg chg="del">
          <ac:chgData name="Desmijter Pieter" userId="f32fbda8-70e5-427c-9ee0-37fbb5ec3ae4" providerId="ADAL" clId="{101057FD-8D9A-4431-BC9B-C1F0D9DB9DFE}" dt="2023-01-25T14:51:14.935" v="7442" actId="478"/>
          <ac:spMkLst>
            <pc:docMk/>
            <pc:sldMk cId="1612886109" sldId="348"/>
            <ac:spMk id="12" creationId="{7C525595-0CAE-48E9-B15C-A29992626E91}"/>
          </ac:spMkLst>
        </pc:spChg>
        <pc:spChg chg="del">
          <ac:chgData name="Desmijter Pieter" userId="f32fbda8-70e5-427c-9ee0-37fbb5ec3ae4" providerId="ADAL" clId="{101057FD-8D9A-4431-BC9B-C1F0D9DB9DFE}" dt="2023-01-25T14:51:16.010" v="7443" actId="478"/>
          <ac:spMkLst>
            <pc:docMk/>
            <pc:sldMk cId="1612886109" sldId="348"/>
            <ac:spMk id="13" creationId="{D7618E3A-7001-4630-B215-DB3CD7CFC90C}"/>
          </ac:spMkLst>
        </pc:spChg>
        <pc:spChg chg="add del mod">
          <ac:chgData name="Desmijter Pieter" userId="f32fbda8-70e5-427c-9ee0-37fbb5ec3ae4" providerId="ADAL" clId="{101057FD-8D9A-4431-BC9B-C1F0D9DB9DFE}" dt="2023-01-30T13:00:07.815" v="11410" actId="478"/>
          <ac:spMkLst>
            <pc:docMk/>
            <pc:sldMk cId="1612886109" sldId="348"/>
            <ac:spMk id="14" creationId="{BE9CE169-99CE-4E31-A3B2-EE2BFF0B7CF1}"/>
          </ac:spMkLst>
        </pc:spChg>
        <pc:spChg chg="add del mod">
          <ac:chgData name="Desmijter Pieter" userId="f32fbda8-70e5-427c-9ee0-37fbb5ec3ae4" providerId="ADAL" clId="{101057FD-8D9A-4431-BC9B-C1F0D9DB9DFE}" dt="2023-01-30T13:00:08.455" v="11411" actId="478"/>
          <ac:spMkLst>
            <pc:docMk/>
            <pc:sldMk cId="1612886109" sldId="348"/>
            <ac:spMk id="15" creationId="{0F1726FC-C366-43A2-B1F8-99EA0FADC916}"/>
          </ac:spMkLst>
        </pc:spChg>
        <pc:spChg chg="add del mod">
          <ac:chgData name="Desmijter Pieter" userId="f32fbda8-70e5-427c-9ee0-37fbb5ec3ae4" providerId="ADAL" clId="{101057FD-8D9A-4431-BC9B-C1F0D9DB9DFE}" dt="2023-01-26T08:57:50.052" v="8664" actId="478"/>
          <ac:spMkLst>
            <pc:docMk/>
            <pc:sldMk cId="1612886109" sldId="348"/>
            <ac:spMk id="16" creationId="{952E83E4-F718-46BA-AFC2-F17C3C14C61E}"/>
          </ac:spMkLst>
        </pc:spChg>
        <pc:spChg chg="del">
          <ac:chgData name="Desmijter Pieter" userId="f32fbda8-70e5-427c-9ee0-37fbb5ec3ae4" providerId="ADAL" clId="{101057FD-8D9A-4431-BC9B-C1F0D9DB9DFE}" dt="2023-01-25T14:51:14.261" v="7441" actId="478"/>
          <ac:spMkLst>
            <pc:docMk/>
            <pc:sldMk cId="1612886109" sldId="348"/>
            <ac:spMk id="17" creationId="{E762FC64-91FB-470C-8FDC-6A4493A079AA}"/>
          </ac:spMkLst>
        </pc:spChg>
        <pc:spChg chg="add del mod">
          <ac:chgData name="Desmijter Pieter" userId="f32fbda8-70e5-427c-9ee0-37fbb5ec3ae4" providerId="ADAL" clId="{101057FD-8D9A-4431-BC9B-C1F0D9DB9DFE}" dt="2023-01-30T13:00:07.183" v="11409" actId="478"/>
          <ac:spMkLst>
            <pc:docMk/>
            <pc:sldMk cId="1612886109" sldId="348"/>
            <ac:spMk id="18" creationId="{5D2D0385-E167-4AE7-AFA3-3973FFE793AD}"/>
          </ac:spMkLst>
        </pc:spChg>
        <pc:spChg chg="mod">
          <ac:chgData name="Desmijter Pieter" userId="f32fbda8-70e5-427c-9ee0-37fbb5ec3ae4" providerId="ADAL" clId="{101057FD-8D9A-4431-BC9B-C1F0D9DB9DFE}" dt="2023-01-25T14:51:37.167" v="7501" actId="20577"/>
          <ac:spMkLst>
            <pc:docMk/>
            <pc:sldMk cId="1612886109" sldId="348"/>
            <ac:spMk id="1036" creationId="{00000000-0000-0000-0000-000000000000}"/>
          </ac:spMkLst>
        </pc:spChg>
        <pc:picChg chg="add mod">
          <ac:chgData name="Desmijter Pieter" userId="f32fbda8-70e5-427c-9ee0-37fbb5ec3ae4" providerId="ADAL" clId="{101057FD-8D9A-4431-BC9B-C1F0D9DB9DFE}" dt="2023-01-30T12:57:20.031" v="11173"/>
          <ac:picMkLst>
            <pc:docMk/>
            <pc:sldMk cId="1612886109" sldId="348"/>
            <ac:picMk id="7" creationId="{521406B0-B2F4-4956-B953-F1DB6FED6C66}"/>
          </ac:picMkLst>
        </pc:picChg>
      </pc:sldChg>
      <pc:sldChg chg="addSp delSp modSp add del mod modShow modNotesTx">
        <pc:chgData name="Desmijter Pieter" userId="f32fbda8-70e5-427c-9ee0-37fbb5ec3ae4" providerId="ADAL" clId="{101057FD-8D9A-4431-BC9B-C1F0D9DB9DFE}" dt="2023-02-09T08:54:17.680" v="12235" actId="47"/>
        <pc:sldMkLst>
          <pc:docMk/>
          <pc:sldMk cId="885188834" sldId="349"/>
        </pc:sldMkLst>
        <pc:spChg chg="add del mod">
          <ac:chgData name="Desmijter Pieter" userId="f32fbda8-70e5-427c-9ee0-37fbb5ec3ae4" providerId="ADAL" clId="{101057FD-8D9A-4431-BC9B-C1F0D9DB9DFE}" dt="2023-01-26T12:33:22.865" v="9955" actId="478"/>
          <ac:spMkLst>
            <pc:docMk/>
            <pc:sldMk cId="885188834" sldId="349"/>
            <ac:spMk id="7" creationId="{66DF35F8-DBDA-4C0E-983F-13E1AC5DB042}"/>
          </ac:spMkLst>
        </pc:spChg>
        <pc:spChg chg="add del mod">
          <ac:chgData name="Desmijter Pieter" userId="f32fbda8-70e5-427c-9ee0-37fbb5ec3ae4" providerId="ADAL" clId="{101057FD-8D9A-4431-BC9B-C1F0D9DB9DFE}" dt="2023-01-30T13:01:49.792" v="11434" actId="478"/>
          <ac:spMkLst>
            <pc:docMk/>
            <pc:sldMk cId="885188834" sldId="349"/>
            <ac:spMk id="8" creationId="{37A6B21E-624E-40F1-B632-13BF232AFC66}"/>
          </ac:spMkLst>
        </pc:spChg>
        <pc:spChg chg="del">
          <ac:chgData name="Desmijter Pieter" userId="f32fbda8-70e5-427c-9ee0-37fbb5ec3ae4" providerId="ADAL" clId="{101057FD-8D9A-4431-BC9B-C1F0D9DB9DFE}" dt="2023-01-25T15:16:09.249" v="8018" actId="478"/>
          <ac:spMkLst>
            <pc:docMk/>
            <pc:sldMk cId="885188834" sldId="349"/>
            <ac:spMk id="9" creationId="{2E0D6EC3-85CC-448D-84BA-98637B774972}"/>
          </ac:spMkLst>
        </pc:spChg>
        <pc:spChg chg="add mod">
          <ac:chgData name="Desmijter Pieter" userId="f32fbda8-70e5-427c-9ee0-37fbb5ec3ae4" providerId="ADAL" clId="{101057FD-8D9A-4431-BC9B-C1F0D9DB9DFE}" dt="2023-02-07T09:49:20.450" v="11513" actId="20577"/>
          <ac:spMkLst>
            <pc:docMk/>
            <pc:sldMk cId="885188834" sldId="349"/>
            <ac:spMk id="9" creationId="{38E50D99-ABDD-42C4-BA31-F2EF44300E4B}"/>
          </ac:spMkLst>
        </pc:spChg>
        <pc:spChg chg="del">
          <ac:chgData name="Desmijter Pieter" userId="f32fbda8-70e5-427c-9ee0-37fbb5ec3ae4" providerId="ADAL" clId="{101057FD-8D9A-4431-BC9B-C1F0D9DB9DFE}" dt="2023-01-25T15:16:21.078" v="8029" actId="478"/>
          <ac:spMkLst>
            <pc:docMk/>
            <pc:sldMk cId="885188834" sldId="349"/>
            <ac:spMk id="10" creationId="{A94500EB-C371-4CC6-B813-3A99784A56D5}"/>
          </ac:spMkLst>
        </pc:spChg>
        <pc:spChg chg="add del mod">
          <ac:chgData name="Desmijter Pieter" userId="f32fbda8-70e5-427c-9ee0-37fbb5ec3ae4" providerId="ADAL" clId="{101057FD-8D9A-4431-BC9B-C1F0D9DB9DFE}" dt="2023-01-30T13:01:51.288" v="11436" actId="478"/>
          <ac:spMkLst>
            <pc:docMk/>
            <pc:sldMk cId="885188834" sldId="349"/>
            <ac:spMk id="11" creationId="{CE6445DD-470D-4404-8915-D84A2954BED9}"/>
          </ac:spMkLst>
        </pc:spChg>
        <pc:spChg chg="add del mod">
          <ac:chgData name="Desmijter Pieter" userId="f32fbda8-70e5-427c-9ee0-37fbb5ec3ae4" providerId="ADAL" clId="{101057FD-8D9A-4431-BC9B-C1F0D9DB9DFE}" dt="2023-01-26T08:58:24.833" v="8668" actId="478"/>
          <ac:spMkLst>
            <pc:docMk/>
            <pc:sldMk cId="885188834" sldId="349"/>
            <ac:spMk id="12" creationId="{BEB34A51-EAFB-4F36-9FDA-C0083630F8D4}"/>
          </ac:spMkLst>
        </pc:spChg>
        <pc:spChg chg="add del mod">
          <ac:chgData name="Desmijter Pieter" userId="f32fbda8-70e5-427c-9ee0-37fbb5ec3ae4" providerId="ADAL" clId="{101057FD-8D9A-4431-BC9B-C1F0D9DB9DFE}" dt="2023-01-30T13:01:50.622" v="11435" actId="478"/>
          <ac:spMkLst>
            <pc:docMk/>
            <pc:sldMk cId="885188834" sldId="349"/>
            <ac:spMk id="13" creationId="{4B53E67B-7DDC-4DD9-85C4-733A4A9DD39C}"/>
          </ac:spMkLst>
        </pc:spChg>
        <pc:spChg chg="del">
          <ac:chgData name="Desmijter Pieter" userId="f32fbda8-70e5-427c-9ee0-37fbb5ec3ae4" providerId="ADAL" clId="{101057FD-8D9A-4431-BC9B-C1F0D9DB9DFE}" dt="2023-01-25T15:16:19.958" v="8028" actId="478"/>
          <ac:spMkLst>
            <pc:docMk/>
            <pc:sldMk cId="885188834" sldId="349"/>
            <ac:spMk id="14" creationId="{BE9CE169-99CE-4E31-A3B2-EE2BFF0B7CF1}"/>
          </ac:spMkLst>
        </pc:spChg>
        <pc:spChg chg="del">
          <ac:chgData name="Desmijter Pieter" userId="f32fbda8-70e5-427c-9ee0-37fbb5ec3ae4" providerId="ADAL" clId="{101057FD-8D9A-4431-BC9B-C1F0D9DB9DFE}" dt="2023-01-25T15:16:21.480" v="8030" actId="478"/>
          <ac:spMkLst>
            <pc:docMk/>
            <pc:sldMk cId="885188834" sldId="349"/>
            <ac:spMk id="15" creationId="{0F1726FC-C366-43A2-B1F8-99EA0FADC916}"/>
          </ac:spMkLst>
        </pc:spChg>
        <pc:spChg chg="add del mod">
          <ac:chgData name="Desmijter Pieter" userId="f32fbda8-70e5-427c-9ee0-37fbb5ec3ae4" providerId="ADAL" clId="{101057FD-8D9A-4431-BC9B-C1F0D9DB9DFE}" dt="2023-01-30T13:01:51.912" v="11437" actId="478"/>
          <ac:spMkLst>
            <pc:docMk/>
            <pc:sldMk cId="885188834" sldId="349"/>
            <ac:spMk id="16" creationId="{EF18E2D8-0B89-4DA7-BD10-5134E40B19B7}"/>
          </ac:spMkLst>
        </pc:spChg>
        <pc:spChg chg="mod">
          <ac:chgData name="Desmijter Pieter" userId="f32fbda8-70e5-427c-9ee0-37fbb5ec3ae4" providerId="ADAL" clId="{101057FD-8D9A-4431-BC9B-C1F0D9DB9DFE}" dt="2023-01-25T15:16:17.528" v="8027" actId="20577"/>
          <ac:spMkLst>
            <pc:docMk/>
            <pc:sldMk cId="885188834" sldId="349"/>
            <ac:spMk id="1036" creationId="{00000000-0000-0000-0000-000000000000}"/>
          </ac:spMkLst>
        </pc:spChg>
        <pc:picChg chg="add mod">
          <ac:chgData name="Desmijter Pieter" userId="f32fbda8-70e5-427c-9ee0-37fbb5ec3ae4" providerId="ADAL" clId="{101057FD-8D9A-4431-BC9B-C1F0D9DB9DFE}" dt="2023-01-30T13:00:41.748" v="11418" actId="1076"/>
          <ac:picMkLst>
            <pc:docMk/>
            <pc:sldMk cId="885188834" sldId="349"/>
            <ac:picMk id="7" creationId="{CFF1D649-1923-4DDD-A17D-D443707901FA}"/>
          </ac:picMkLst>
        </pc:picChg>
      </pc:sldChg>
      <pc:sldChg chg="addSp delSp modSp add del mod modShow addCm modNotesTx">
        <pc:chgData name="Desmijter Pieter" userId="f32fbda8-70e5-427c-9ee0-37fbb5ec3ae4" providerId="ADAL" clId="{101057FD-8D9A-4431-BC9B-C1F0D9DB9DFE}" dt="2023-02-07T09:54:27.014" v="11532" actId="47"/>
        <pc:sldMkLst>
          <pc:docMk/>
          <pc:sldMk cId="3262528414" sldId="350"/>
        </pc:sldMkLst>
        <pc:spChg chg="add del mod">
          <ac:chgData name="Desmijter Pieter" userId="f32fbda8-70e5-427c-9ee0-37fbb5ec3ae4" providerId="ADAL" clId="{101057FD-8D9A-4431-BC9B-C1F0D9DB9DFE}" dt="2023-01-25T15:20:11.986" v="8241" actId="478"/>
          <ac:spMkLst>
            <pc:docMk/>
            <pc:sldMk cId="3262528414" sldId="350"/>
            <ac:spMk id="6" creationId="{C5D40475-0D65-4C35-BB74-13C4F5C86282}"/>
          </ac:spMkLst>
        </pc:spChg>
        <pc:spChg chg="del">
          <ac:chgData name="Desmijter Pieter" userId="f32fbda8-70e5-427c-9ee0-37fbb5ec3ae4" providerId="ADAL" clId="{101057FD-8D9A-4431-BC9B-C1F0D9DB9DFE}" dt="2023-01-25T15:19:55.630" v="8211" actId="478"/>
          <ac:spMkLst>
            <pc:docMk/>
            <pc:sldMk cId="3262528414" sldId="350"/>
            <ac:spMk id="7" creationId="{66DF35F8-DBDA-4C0E-983F-13E1AC5DB042}"/>
          </ac:spMkLst>
        </pc:spChg>
        <pc:spChg chg="del">
          <ac:chgData name="Desmijter Pieter" userId="f32fbda8-70e5-427c-9ee0-37fbb5ec3ae4" providerId="ADAL" clId="{101057FD-8D9A-4431-BC9B-C1F0D9DB9DFE}" dt="2023-01-25T15:19:51.920" v="8208" actId="478"/>
          <ac:spMkLst>
            <pc:docMk/>
            <pc:sldMk cId="3262528414" sldId="350"/>
            <ac:spMk id="8" creationId="{37A6B21E-624E-40F1-B632-13BF232AFC66}"/>
          </ac:spMkLst>
        </pc:spChg>
        <pc:spChg chg="add mod">
          <ac:chgData name="Desmijter Pieter" userId="f32fbda8-70e5-427c-9ee0-37fbb5ec3ae4" providerId="ADAL" clId="{101057FD-8D9A-4431-BC9B-C1F0D9DB9DFE}" dt="2023-01-25T15:20:38.940" v="8246" actId="404"/>
          <ac:spMkLst>
            <pc:docMk/>
            <pc:sldMk cId="3262528414" sldId="350"/>
            <ac:spMk id="9" creationId="{0B9C0972-7FAD-4080-85DA-265062A1CECB}"/>
          </ac:spMkLst>
        </pc:spChg>
        <pc:spChg chg="add mod">
          <ac:chgData name="Desmijter Pieter" userId="f32fbda8-70e5-427c-9ee0-37fbb5ec3ae4" providerId="ADAL" clId="{101057FD-8D9A-4431-BC9B-C1F0D9DB9DFE}" dt="2023-01-25T15:20:50.991" v="8248" actId="207"/>
          <ac:spMkLst>
            <pc:docMk/>
            <pc:sldMk cId="3262528414" sldId="350"/>
            <ac:spMk id="10" creationId="{F63603EC-015B-40F3-966F-1C09640AD277}"/>
          </ac:spMkLst>
        </pc:spChg>
        <pc:spChg chg="del mod">
          <ac:chgData name="Desmijter Pieter" userId="f32fbda8-70e5-427c-9ee0-37fbb5ec3ae4" providerId="ADAL" clId="{101057FD-8D9A-4431-BC9B-C1F0D9DB9DFE}" dt="2023-01-25T15:19:54.115" v="8210" actId="478"/>
          <ac:spMkLst>
            <pc:docMk/>
            <pc:sldMk cId="3262528414" sldId="350"/>
            <ac:spMk id="11" creationId="{CE6445DD-470D-4404-8915-D84A2954BED9}"/>
          </ac:spMkLst>
        </pc:spChg>
        <pc:spChg chg="add mod">
          <ac:chgData name="Desmijter Pieter" userId="f32fbda8-70e5-427c-9ee0-37fbb5ec3ae4" providerId="ADAL" clId="{101057FD-8D9A-4431-BC9B-C1F0D9DB9DFE}" dt="2023-01-25T15:21:02.155" v="8250" actId="1076"/>
          <ac:spMkLst>
            <pc:docMk/>
            <pc:sldMk cId="3262528414" sldId="350"/>
            <ac:spMk id="12" creationId="{94D1D637-2548-4236-B674-10444171569C}"/>
          </ac:spMkLst>
        </pc:spChg>
        <pc:spChg chg="mod">
          <ac:chgData name="Desmijter Pieter" userId="f32fbda8-70e5-427c-9ee0-37fbb5ec3ae4" providerId="ADAL" clId="{101057FD-8D9A-4431-BC9B-C1F0D9DB9DFE}" dt="2023-01-25T15:22:38.181" v="8576" actId="1076"/>
          <ac:spMkLst>
            <pc:docMk/>
            <pc:sldMk cId="3262528414" sldId="350"/>
            <ac:spMk id="1036" creationId="{00000000-0000-0000-0000-000000000000}"/>
          </ac:spMkLst>
        </pc:spChg>
      </pc:sldChg>
      <pc:sldChg chg="modSp add del mod modShow">
        <pc:chgData name="Desmijter Pieter" userId="f32fbda8-70e5-427c-9ee0-37fbb5ec3ae4" providerId="ADAL" clId="{101057FD-8D9A-4431-BC9B-C1F0D9DB9DFE}" dt="2023-02-07T09:54:01.853" v="11519" actId="47"/>
        <pc:sldMkLst>
          <pc:docMk/>
          <pc:sldMk cId="3968003923" sldId="351"/>
        </pc:sldMkLst>
        <pc:spChg chg="mod">
          <ac:chgData name="Desmijter Pieter" userId="f32fbda8-70e5-427c-9ee0-37fbb5ec3ae4" providerId="ADAL" clId="{101057FD-8D9A-4431-BC9B-C1F0D9DB9DFE}" dt="2023-01-26T08:22:39.702" v="8589"/>
          <ac:spMkLst>
            <pc:docMk/>
            <pc:sldMk cId="3968003923" sldId="351"/>
            <ac:spMk id="5" creationId="{1591B2F9-0124-40FA-99C9-B564294CED59}"/>
          </ac:spMkLst>
        </pc:spChg>
        <pc:spChg chg="mod">
          <ac:chgData name="Desmijter Pieter" userId="f32fbda8-70e5-427c-9ee0-37fbb5ec3ae4" providerId="ADAL" clId="{101057FD-8D9A-4431-BC9B-C1F0D9DB9DFE}" dt="2023-01-26T08:22:47.465" v="8604" actId="20577"/>
          <ac:spMkLst>
            <pc:docMk/>
            <pc:sldMk cId="3968003923" sldId="351"/>
            <ac:spMk id="982" creationId="{00000000-0000-0000-0000-000000000000}"/>
          </ac:spMkLst>
        </pc:spChg>
      </pc:sldChg>
      <pc:sldChg chg="addSp delSp modSp add mod">
        <pc:chgData name="Desmijter Pieter" userId="f32fbda8-70e5-427c-9ee0-37fbb5ec3ae4" providerId="ADAL" clId="{101057FD-8D9A-4431-BC9B-C1F0D9DB9DFE}" dt="2023-01-26T09:35:04.109" v="8813" actId="20577"/>
        <pc:sldMkLst>
          <pc:docMk/>
          <pc:sldMk cId="2480556675" sldId="352"/>
        </pc:sldMkLst>
        <pc:spChg chg="mod">
          <ac:chgData name="Desmijter Pieter" userId="f32fbda8-70e5-427c-9ee0-37fbb5ec3ae4" providerId="ADAL" clId="{101057FD-8D9A-4431-BC9B-C1F0D9DB9DFE}" dt="2023-01-26T09:35:04.109" v="8813" actId="20577"/>
          <ac:spMkLst>
            <pc:docMk/>
            <pc:sldMk cId="2480556675" sldId="352"/>
            <ac:spMk id="1036" creationId="{00000000-0000-0000-0000-000000000000}"/>
          </ac:spMkLst>
        </pc:spChg>
        <pc:spChg chg="del">
          <ac:chgData name="Desmijter Pieter" userId="f32fbda8-70e5-427c-9ee0-37fbb5ec3ae4" providerId="ADAL" clId="{101057FD-8D9A-4431-BC9B-C1F0D9DB9DFE}" dt="2023-01-26T08:37:19.414" v="8633" actId="478"/>
          <ac:spMkLst>
            <pc:docMk/>
            <pc:sldMk cId="2480556675" sldId="352"/>
            <ac:spMk id="1037" creationId="{00000000-0000-0000-0000-000000000000}"/>
          </ac:spMkLst>
        </pc:spChg>
        <pc:spChg chg="del">
          <ac:chgData name="Desmijter Pieter" userId="f32fbda8-70e5-427c-9ee0-37fbb5ec3ae4" providerId="ADAL" clId="{101057FD-8D9A-4431-BC9B-C1F0D9DB9DFE}" dt="2023-01-26T08:37:20.389" v="8635" actId="478"/>
          <ac:spMkLst>
            <pc:docMk/>
            <pc:sldMk cId="2480556675" sldId="352"/>
            <ac:spMk id="1038" creationId="{00000000-0000-0000-0000-000000000000}"/>
          </ac:spMkLst>
        </pc:spChg>
        <pc:spChg chg="del">
          <ac:chgData name="Desmijter Pieter" userId="f32fbda8-70e5-427c-9ee0-37fbb5ec3ae4" providerId="ADAL" clId="{101057FD-8D9A-4431-BC9B-C1F0D9DB9DFE}" dt="2023-01-26T08:37:21.244" v="8637" actId="478"/>
          <ac:spMkLst>
            <pc:docMk/>
            <pc:sldMk cId="2480556675" sldId="352"/>
            <ac:spMk id="1039" creationId="{00000000-0000-0000-0000-000000000000}"/>
          </ac:spMkLst>
        </pc:spChg>
        <pc:spChg chg="del">
          <ac:chgData name="Desmijter Pieter" userId="f32fbda8-70e5-427c-9ee0-37fbb5ec3ae4" providerId="ADAL" clId="{101057FD-8D9A-4431-BC9B-C1F0D9DB9DFE}" dt="2023-01-26T08:37:19.898" v="8634" actId="478"/>
          <ac:spMkLst>
            <pc:docMk/>
            <pc:sldMk cId="2480556675" sldId="352"/>
            <ac:spMk id="1040" creationId="{00000000-0000-0000-0000-000000000000}"/>
          </ac:spMkLst>
        </pc:spChg>
        <pc:spChg chg="del">
          <ac:chgData name="Desmijter Pieter" userId="f32fbda8-70e5-427c-9ee0-37fbb5ec3ae4" providerId="ADAL" clId="{101057FD-8D9A-4431-BC9B-C1F0D9DB9DFE}" dt="2023-01-26T08:37:18.261" v="8632" actId="478"/>
          <ac:spMkLst>
            <pc:docMk/>
            <pc:sldMk cId="2480556675" sldId="352"/>
            <ac:spMk id="1041" creationId="{00000000-0000-0000-0000-000000000000}"/>
          </ac:spMkLst>
        </pc:spChg>
        <pc:spChg chg="del">
          <ac:chgData name="Desmijter Pieter" userId="f32fbda8-70e5-427c-9ee0-37fbb5ec3ae4" providerId="ADAL" clId="{101057FD-8D9A-4431-BC9B-C1F0D9DB9DFE}" dt="2023-01-26T08:37:20.791" v="8636" actId="478"/>
          <ac:spMkLst>
            <pc:docMk/>
            <pc:sldMk cId="2480556675" sldId="352"/>
            <ac:spMk id="1042" creationId="{00000000-0000-0000-0000-000000000000}"/>
          </ac:spMkLst>
        </pc:spChg>
        <pc:picChg chg="add mod">
          <ac:chgData name="Desmijter Pieter" userId="f32fbda8-70e5-427c-9ee0-37fbb5ec3ae4" providerId="ADAL" clId="{101057FD-8D9A-4431-BC9B-C1F0D9DB9DFE}" dt="2023-01-26T08:37:59.664" v="8640" actId="1076"/>
          <ac:picMkLst>
            <pc:docMk/>
            <pc:sldMk cId="2480556675" sldId="352"/>
            <ac:picMk id="1026" creationId="{8A35C647-E039-41FA-825A-075E7E5A6E90}"/>
          </ac:picMkLst>
        </pc:picChg>
      </pc:sldChg>
      <pc:sldChg chg="addSp delSp modSp add mod modNotesTx">
        <pc:chgData name="Desmijter Pieter" userId="f32fbda8-70e5-427c-9ee0-37fbb5ec3ae4" providerId="ADAL" clId="{101057FD-8D9A-4431-BC9B-C1F0D9DB9DFE}" dt="2023-01-26T10:16:31.131" v="9308" actId="478"/>
        <pc:sldMkLst>
          <pc:docMk/>
          <pc:sldMk cId="2122515964" sldId="353"/>
        </pc:sldMkLst>
        <pc:spChg chg="add mod">
          <ac:chgData name="Desmijter Pieter" userId="f32fbda8-70e5-427c-9ee0-37fbb5ec3ae4" providerId="ADAL" clId="{101057FD-8D9A-4431-BC9B-C1F0D9DB9DFE}" dt="2023-01-26T10:10:42.198" v="9302" actId="20577"/>
          <ac:spMkLst>
            <pc:docMk/>
            <pc:sldMk cId="2122515964" sldId="353"/>
            <ac:spMk id="3" creationId="{638D048D-07EC-4212-9935-664485E5C09F}"/>
          </ac:spMkLst>
        </pc:spChg>
        <pc:spChg chg="del mod">
          <ac:chgData name="Desmijter Pieter" userId="f32fbda8-70e5-427c-9ee0-37fbb5ec3ae4" providerId="ADAL" clId="{101057FD-8D9A-4431-BC9B-C1F0D9DB9DFE}" dt="2023-01-26T09:55:50.856" v="8910" actId="478"/>
          <ac:spMkLst>
            <pc:docMk/>
            <pc:sldMk cId="2122515964" sldId="353"/>
            <ac:spMk id="6" creationId="{9A5F28CD-3A7C-495C-ADFA-D327E4D0F28F}"/>
          </ac:spMkLst>
        </pc:spChg>
        <pc:spChg chg="mod">
          <ac:chgData name="Desmijter Pieter" userId="f32fbda8-70e5-427c-9ee0-37fbb5ec3ae4" providerId="ADAL" clId="{101057FD-8D9A-4431-BC9B-C1F0D9DB9DFE}" dt="2023-01-26T09:55:43.708" v="8908" actId="20577"/>
          <ac:spMkLst>
            <pc:docMk/>
            <pc:sldMk cId="2122515964" sldId="353"/>
            <ac:spMk id="982" creationId="{00000000-0000-0000-0000-000000000000}"/>
          </ac:spMkLst>
        </pc:spChg>
        <pc:picChg chg="add del mod">
          <ac:chgData name="Desmijter Pieter" userId="f32fbda8-70e5-427c-9ee0-37fbb5ec3ae4" providerId="ADAL" clId="{101057FD-8D9A-4431-BC9B-C1F0D9DB9DFE}" dt="2023-01-26T10:16:31.131" v="9308" actId="478"/>
          <ac:picMkLst>
            <pc:docMk/>
            <pc:sldMk cId="2122515964" sldId="353"/>
            <ac:picMk id="2050" creationId="{A2207747-F1EC-427D-A149-0A3965D65E34}"/>
          </ac:picMkLst>
        </pc:picChg>
      </pc:sldChg>
      <pc:sldChg chg="add del mod modShow">
        <pc:chgData name="Desmijter Pieter" userId="f32fbda8-70e5-427c-9ee0-37fbb5ec3ae4" providerId="ADAL" clId="{101057FD-8D9A-4431-BC9B-C1F0D9DB9DFE}" dt="2023-02-07T09:54:12.055" v="11521" actId="47"/>
        <pc:sldMkLst>
          <pc:docMk/>
          <pc:sldMk cId="4209517975" sldId="354"/>
        </pc:sldMkLst>
      </pc:sldChg>
      <pc:sldChg chg="add del mod modShow">
        <pc:chgData name="Desmijter Pieter" userId="f32fbda8-70e5-427c-9ee0-37fbb5ec3ae4" providerId="ADAL" clId="{101057FD-8D9A-4431-BC9B-C1F0D9DB9DFE}" dt="2023-02-08T08:18:15.237" v="11982" actId="47"/>
        <pc:sldMkLst>
          <pc:docMk/>
          <pc:sldMk cId="1380092893" sldId="355"/>
        </pc:sldMkLst>
      </pc:sldChg>
      <pc:sldChg chg="add del mod modShow">
        <pc:chgData name="Desmijter Pieter" userId="f32fbda8-70e5-427c-9ee0-37fbb5ec3ae4" providerId="ADAL" clId="{101057FD-8D9A-4431-BC9B-C1F0D9DB9DFE}" dt="2023-02-07T09:54:16.465" v="11524" actId="47"/>
        <pc:sldMkLst>
          <pc:docMk/>
          <pc:sldMk cId="1841100731" sldId="356"/>
        </pc:sldMkLst>
      </pc:sldChg>
      <pc:sldChg chg="add del mod modShow">
        <pc:chgData name="Desmijter Pieter" userId="f32fbda8-70e5-427c-9ee0-37fbb5ec3ae4" providerId="ADAL" clId="{101057FD-8D9A-4431-BC9B-C1F0D9DB9DFE}" dt="2023-02-07T09:54:19.104" v="11526" actId="47"/>
        <pc:sldMkLst>
          <pc:docMk/>
          <pc:sldMk cId="1636122091" sldId="357"/>
        </pc:sldMkLst>
      </pc:sldChg>
      <pc:sldChg chg="add del mod modShow">
        <pc:chgData name="Desmijter Pieter" userId="f32fbda8-70e5-427c-9ee0-37fbb5ec3ae4" providerId="ADAL" clId="{101057FD-8D9A-4431-BC9B-C1F0D9DB9DFE}" dt="2023-02-07T09:54:22.456" v="11529" actId="47"/>
        <pc:sldMkLst>
          <pc:docMk/>
          <pc:sldMk cId="2448689615" sldId="358"/>
        </pc:sldMkLst>
      </pc:sldChg>
      <pc:sldChg chg="add del mod modShow">
        <pc:chgData name="Desmijter Pieter" userId="f32fbda8-70e5-427c-9ee0-37fbb5ec3ae4" providerId="ADAL" clId="{101057FD-8D9A-4431-BC9B-C1F0D9DB9DFE}" dt="2023-02-07T09:54:25.749" v="11531" actId="47"/>
        <pc:sldMkLst>
          <pc:docMk/>
          <pc:sldMk cId="3036347080" sldId="359"/>
        </pc:sldMkLst>
      </pc:sldChg>
      <pc:sldChg chg="modSp del mod modShow">
        <pc:chgData name="Desmijter Pieter" userId="f32fbda8-70e5-427c-9ee0-37fbb5ec3ae4" providerId="ADAL" clId="{101057FD-8D9A-4431-BC9B-C1F0D9DB9DFE}" dt="2023-02-09T08:54:17.680" v="12235" actId="47"/>
        <pc:sldMkLst>
          <pc:docMk/>
          <pc:sldMk cId="767011573" sldId="360"/>
        </pc:sldMkLst>
        <pc:spChg chg="mod">
          <ac:chgData name="Desmijter Pieter" userId="f32fbda8-70e5-427c-9ee0-37fbb5ec3ae4" providerId="ADAL" clId="{101057FD-8D9A-4431-BC9B-C1F0D9DB9DFE}" dt="2023-01-30T08:47:48.080" v="10145" actId="1076"/>
          <ac:spMkLst>
            <pc:docMk/>
            <pc:sldMk cId="767011573" sldId="360"/>
            <ac:spMk id="4" creationId="{CCD8DAE2-1C33-880D-B722-728B85561754}"/>
          </ac:spMkLst>
        </pc:spChg>
        <pc:picChg chg="mod">
          <ac:chgData name="Desmijter Pieter" userId="f32fbda8-70e5-427c-9ee0-37fbb5ec3ae4" providerId="ADAL" clId="{101057FD-8D9A-4431-BC9B-C1F0D9DB9DFE}" dt="2023-01-30T08:47:44.007" v="10144" actId="1076"/>
          <ac:picMkLst>
            <pc:docMk/>
            <pc:sldMk cId="767011573" sldId="360"/>
            <ac:picMk id="2" creationId="{B3783C7F-BFA1-FB06-D301-AB6DE10568B5}"/>
          </ac:picMkLst>
        </pc:picChg>
      </pc:sldChg>
      <pc:sldChg chg="addSp delSp modSp add del mod modShow">
        <pc:chgData name="Desmijter Pieter" userId="f32fbda8-70e5-427c-9ee0-37fbb5ec3ae4" providerId="ADAL" clId="{101057FD-8D9A-4431-BC9B-C1F0D9DB9DFE}" dt="2023-02-09T08:54:17.680" v="12235" actId="47"/>
        <pc:sldMkLst>
          <pc:docMk/>
          <pc:sldMk cId="2138103633" sldId="361"/>
        </pc:sldMkLst>
        <pc:spChg chg="add mod">
          <ac:chgData name="Desmijter Pieter" userId="f32fbda8-70e5-427c-9ee0-37fbb5ec3ae4" providerId="ADAL" clId="{101057FD-8D9A-4431-BC9B-C1F0D9DB9DFE}" dt="2023-02-07T09:46:11.787" v="11496" actId="20577"/>
          <ac:spMkLst>
            <pc:docMk/>
            <pc:sldMk cId="2138103633" sldId="361"/>
            <ac:spMk id="9" creationId="{D127EF3E-231C-41FA-913E-BF68B36F0546}"/>
          </ac:spMkLst>
        </pc:spChg>
        <pc:spChg chg="del">
          <ac:chgData name="Desmijter Pieter" userId="f32fbda8-70e5-427c-9ee0-37fbb5ec3ae4" providerId="ADAL" clId="{101057FD-8D9A-4431-BC9B-C1F0D9DB9DFE}" dt="2023-01-30T08:50:17.363" v="10378" actId="478"/>
          <ac:spMkLst>
            <pc:docMk/>
            <pc:sldMk cId="2138103633" sldId="361"/>
            <ac:spMk id="16" creationId="{0CD6B86F-91AE-4CA5-9254-0FF051A11006}"/>
          </ac:spMkLst>
        </pc:spChg>
        <pc:spChg chg="del mod">
          <ac:chgData name="Desmijter Pieter" userId="f32fbda8-70e5-427c-9ee0-37fbb5ec3ae4" providerId="ADAL" clId="{101057FD-8D9A-4431-BC9B-C1F0D9DB9DFE}" dt="2023-01-30T08:50:20.741" v="10381" actId="478"/>
          <ac:spMkLst>
            <pc:docMk/>
            <pc:sldMk cId="2138103633" sldId="361"/>
            <ac:spMk id="17" creationId="{E30840B8-3041-4B53-BB96-C22A1369405D}"/>
          </ac:spMkLst>
        </pc:spChg>
        <pc:spChg chg="del mod">
          <ac:chgData name="Desmijter Pieter" userId="f32fbda8-70e5-427c-9ee0-37fbb5ec3ae4" providerId="ADAL" clId="{101057FD-8D9A-4431-BC9B-C1F0D9DB9DFE}" dt="2023-01-30T08:49:59.914" v="10368" actId="478"/>
          <ac:spMkLst>
            <pc:docMk/>
            <pc:sldMk cId="2138103633" sldId="361"/>
            <ac:spMk id="18" creationId="{D372A83E-336D-44F0-B330-CC9001727259}"/>
          </ac:spMkLst>
        </pc:spChg>
        <pc:spChg chg="del">
          <ac:chgData name="Desmijter Pieter" userId="f32fbda8-70e5-427c-9ee0-37fbb5ec3ae4" providerId="ADAL" clId="{101057FD-8D9A-4431-BC9B-C1F0D9DB9DFE}" dt="2023-01-30T08:49:57.058" v="10366" actId="478"/>
          <ac:spMkLst>
            <pc:docMk/>
            <pc:sldMk cId="2138103633" sldId="361"/>
            <ac:spMk id="19" creationId="{F33BBD70-4F5A-488D-A779-681220708E46}"/>
          </ac:spMkLst>
        </pc:spChg>
        <pc:spChg chg="del mod">
          <ac:chgData name="Desmijter Pieter" userId="f32fbda8-70e5-427c-9ee0-37fbb5ec3ae4" providerId="ADAL" clId="{101057FD-8D9A-4431-BC9B-C1F0D9DB9DFE}" dt="2023-01-30T08:50:02.472" v="10371" actId="478"/>
          <ac:spMkLst>
            <pc:docMk/>
            <pc:sldMk cId="2138103633" sldId="361"/>
            <ac:spMk id="20" creationId="{E89659AE-1100-474A-9270-2A0841ABB137}"/>
          </ac:spMkLst>
        </pc:spChg>
        <pc:spChg chg="mod">
          <ac:chgData name="Desmijter Pieter" userId="f32fbda8-70e5-427c-9ee0-37fbb5ec3ae4" providerId="ADAL" clId="{101057FD-8D9A-4431-BC9B-C1F0D9DB9DFE}" dt="2023-02-07T09:46:39.216" v="11497" actId="20577"/>
          <ac:spMkLst>
            <pc:docMk/>
            <pc:sldMk cId="2138103633" sldId="361"/>
            <ac:spMk id="1036" creationId="{00000000-0000-0000-0000-000000000000}"/>
          </ac:spMkLst>
        </pc:spChg>
        <pc:picChg chg="add mod">
          <ac:chgData name="Desmijter Pieter" userId="f32fbda8-70e5-427c-9ee0-37fbb5ec3ae4" providerId="ADAL" clId="{101057FD-8D9A-4431-BC9B-C1F0D9DB9DFE}" dt="2023-01-30T12:18:11.821" v="11084" actId="1076"/>
          <ac:picMkLst>
            <pc:docMk/>
            <pc:sldMk cId="2138103633" sldId="361"/>
            <ac:picMk id="8" creationId="{D911DFF3-026D-47FC-858B-05CA02105CA6}"/>
          </ac:picMkLst>
        </pc:picChg>
      </pc:sldChg>
      <pc:sldChg chg="add del mod modShow">
        <pc:chgData name="Desmijter Pieter" userId="f32fbda8-70e5-427c-9ee0-37fbb5ec3ae4" providerId="ADAL" clId="{101057FD-8D9A-4431-BC9B-C1F0D9DB9DFE}" dt="2023-02-07T09:54:15.685" v="11523" actId="47"/>
        <pc:sldMkLst>
          <pc:docMk/>
          <pc:sldMk cId="109777572" sldId="362"/>
        </pc:sldMkLst>
      </pc:sldChg>
      <pc:sldChg chg="addSp delSp modSp add del mod modShow">
        <pc:chgData name="Desmijter Pieter" userId="f32fbda8-70e5-427c-9ee0-37fbb5ec3ae4" providerId="ADAL" clId="{101057FD-8D9A-4431-BC9B-C1F0D9DB9DFE}" dt="2023-02-09T08:54:17.680" v="12235" actId="47"/>
        <pc:sldMkLst>
          <pc:docMk/>
          <pc:sldMk cId="236826634" sldId="363"/>
        </pc:sldMkLst>
        <pc:spChg chg="del mod">
          <ac:chgData name="Desmijter Pieter" userId="f32fbda8-70e5-427c-9ee0-37fbb5ec3ae4" providerId="ADAL" clId="{101057FD-8D9A-4431-BC9B-C1F0D9DB9DFE}" dt="2023-01-30T08:57:51.335" v="10996" actId="478"/>
          <ac:spMkLst>
            <pc:docMk/>
            <pc:sldMk cId="236826634" sldId="363"/>
            <ac:spMk id="7" creationId="{7C2D2E01-D8BF-4D12-BF6E-7432E7E6C29C}"/>
          </ac:spMkLst>
        </pc:spChg>
        <pc:spChg chg="add mod">
          <ac:chgData name="Desmijter Pieter" userId="f32fbda8-70e5-427c-9ee0-37fbb5ec3ae4" providerId="ADAL" clId="{101057FD-8D9A-4431-BC9B-C1F0D9DB9DFE}" dt="2023-02-07T09:46:57.433" v="11501" actId="20577"/>
          <ac:spMkLst>
            <pc:docMk/>
            <pc:sldMk cId="236826634" sldId="363"/>
            <ac:spMk id="8" creationId="{DBDC89F3-908C-43D1-A855-7F52700512FC}"/>
          </ac:spMkLst>
        </pc:spChg>
        <pc:spChg chg="del mod">
          <ac:chgData name="Desmijter Pieter" userId="f32fbda8-70e5-427c-9ee0-37fbb5ec3ae4" providerId="ADAL" clId="{101057FD-8D9A-4431-BC9B-C1F0D9DB9DFE}" dt="2023-01-30T08:57:49.999" v="10995" actId="478"/>
          <ac:spMkLst>
            <pc:docMk/>
            <pc:sldMk cId="236826634" sldId="363"/>
            <ac:spMk id="12" creationId="{7C525595-0CAE-48E9-B15C-A29992626E91}"/>
          </ac:spMkLst>
        </pc:spChg>
        <pc:spChg chg="del mod">
          <ac:chgData name="Desmijter Pieter" userId="f32fbda8-70e5-427c-9ee0-37fbb5ec3ae4" providerId="ADAL" clId="{101057FD-8D9A-4431-BC9B-C1F0D9DB9DFE}" dt="2023-01-30T08:57:47.684" v="10994" actId="478"/>
          <ac:spMkLst>
            <pc:docMk/>
            <pc:sldMk cId="236826634" sldId="363"/>
            <ac:spMk id="13" creationId="{D7618E3A-7001-4630-B215-DB3CD7CFC90C}"/>
          </ac:spMkLst>
        </pc:spChg>
        <pc:picChg chg="add mod">
          <ac:chgData name="Desmijter Pieter" userId="f32fbda8-70e5-427c-9ee0-37fbb5ec3ae4" providerId="ADAL" clId="{101057FD-8D9A-4431-BC9B-C1F0D9DB9DFE}" dt="2023-01-30T08:55:42.885" v="10725"/>
          <ac:picMkLst>
            <pc:docMk/>
            <pc:sldMk cId="236826634" sldId="363"/>
            <ac:picMk id="6" creationId="{3B45DBA4-C5BA-4CD7-B21D-71B49D9F5C11}"/>
          </ac:picMkLst>
        </pc:picChg>
      </pc:sldChg>
      <pc:sldChg chg="add del mod modShow">
        <pc:chgData name="Desmijter Pieter" userId="f32fbda8-70e5-427c-9ee0-37fbb5ec3ae4" providerId="ADAL" clId="{101057FD-8D9A-4431-BC9B-C1F0D9DB9DFE}" dt="2023-02-07T09:54:21.467" v="11528" actId="47"/>
        <pc:sldMkLst>
          <pc:docMk/>
          <pc:sldMk cId="3439401760" sldId="364"/>
        </pc:sldMkLst>
      </pc:sldChg>
      <pc:sldChg chg="addSp delSp modSp add mod">
        <pc:chgData name="Desmijter Pieter" userId="f32fbda8-70e5-427c-9ee0-37fbb5ec3ae4" providerId="ADAL" clId="{101057FD-8D9A-4431-BC9B-C1F0D9DB9DFE}" dt="2023-01-30T11:53:11.903" v="11074" actId="1076"/>
        <pc:sldMkLst>
          <pc:docMk/>
          <pc:sldMk cId="1155087418" sldId="365"/>
        </pc:sldMkLst>
        <pc:spChg chg="mod">
          <ac:chgData name="Desmijter Pieter" userId="f32fbda8-70e5-427c-9ee0-37fbb5ec3ae4" providerId="ADAL" clId="{101057FD-8D9A-4431-BC9B-C1F0D9DB9DFE}" dt="2023-01-30T10:47:03.966" v="11010" actId="20577"/>
          <ac:spMkLst>
            <pc:docMk/>
            <pc:sldMk cId="1155087418" sldId="365"/>
            <ac:spMk id="892" creationId="{00000000-0000-0000-0000-000000000000}"/>
          </ac:spMkLst>
        </pc:spChg>
        <pc:spChg chg="mod">
          <ac:chgData name="Desmijter Pieter" userId="f32fbda8-70e5-427c-9ee0-37fbb5ec3ae4" providerId="ADAL" clId="{101057FD-8D9A-4431-BC9B-C1F0D9DB9DFE}" dt="2023-01-30T10:47:24.452" v="11071" actId="20577"/>
          <ac:spMkLst>
            <pc:docMk/>
            <pc:sldMk cId="1155087418" sldId="365"/>
            <ac:spMk id="893" creationId="{00000000-0000-0000-0000-000000000000}"/>
          </ac:spMkLst>
        </pc:spChg>
        <pc:picChg chg="del">
          <ac:chgData name="Desmijter Pieter" userId="f32fbda8-70e5-427c-9ee0-37fbb5ec3ae4" providerId="ADAL" clId="{101057FD-8D9A-4431-BC9B-C1F0D9DB9DFE}" dt="2023-01-30T10:47:06.898" v="11011" actId="478"/>
          <ac:picMkLst>
            <pc:docMk/>
            <pc:sldMk cId="1155087418" sldId="365"/>
            <ac:picMk id="3" creationId="{C457F950-BFD7-4B7B-9E66-C07EEE872340}"/>
          </ac:picMkLst>
        </pc:picChg>
        <pc:picChg chg="add mod">
          <ac:chgData name="Desmijter Pieter" userId="f32fbda8-70e5-427c-9ee0-37fbb5ec3ae4" providerId="ADAL" clId="{101057FD-8D9A-4431-BC9B-C1F0D9DB9DFE}" dt="2023-01-30T11:53:11.903" v="11074" actId="1076"/>
          <ac:picMkLst>
            <pc:docMk/>
            <pc:sldMk cId="1155087418" sldId="365"/>
            <ac:picMk id="1026" creationId="{E7F48D55-5775-4F9B-97F8-D89FA61E2BC1}"/>
          </ac:picMkLst>
        </pc:picChg>
      </pc:sldChg>
      <pc:sldChg chg="modSp add del mod modClrScheme chgLayout">
        <pc:chgData name="Desmijter Pieter" userId="f32fbda8-70e5-427c-9ee0-37fbb5ec3ae4" providerId="ADAL" clId="{101057FD-8D9A-4431-BC9B-C1F0D9DB9DFE}" dt="2023-02-07T15:25:58.929" v="11806" actId="47"/>
        <pc:sldMkLst>
          <pc:docMk/>
          <pc:sldMk cId="1682494704" sldId="366"/>
        </pc:sldMkLst>
        <pc:spChg chg="mod ord">
          <ac:chgData name="Desmijter Pieter" userId="f32fbda8-70e5-427c-9ee0-37fbb5ec3ae4" providerId="ADAL" clId="{101057FD-8D9A-4431-BC9B-C1F0D9DB9DFE}" dt="2023-02-07T10:00:07.901" v="11598" actId="20577"/>
          <ac:spMkLst>
            <pc:docMk/>
            <pc:sldMk cId="1682494704" sldId="366"/>
            <ac:spMk id="312" creationId="{00000000-0000-0000-0000-000000000000}"/>
          </ac:spMkLst>
        </pc:spChg>
        <pc:spChg chg="mod ord">
          <ac:chgData name="Desmijter Pieter" userId="f32fbda8-70e5-427c-9ee0-37fbb5ec3ae4" providerId="ADAL" clId="{101057FD-8D9A-4431-BC9B-C1F0D9DB9DFE}" dt="2023-02-07T10:00:18.987" v="11626" actId="20577"/>
          <ac:spMkLst>
            <pc:docMk/>
            <pc:sldMk cId="1682494704" sldId="366"/>
            <ac:spMk id="313" creationId="{00000000-0000-0000-0000-000000000000}"/>
          </ac:spMkLst>
        </pc:spChg>
        <pc:spChg chg="mod ord">
          <ac:chgData name="Desmijter Pieter" userId="f32fbda8-70e5-427c-9ee0-37fbb5ec3ae4" providerId="ADAL" clId="{101057FD-8D9A-4431-BC9B-C1F0D9DB9DFE}" dt="2023-02-07T09:59:51.630" v="11534" actId="700"/>
          <ac:spMkLst>
            <pc:docMk/>
            <pc:sldMk cId="1682494704" sldId="366"/>
            <ac:spMk id="314" creationId="{00000000-0000-0000-0000-000000000000}"/>
          </ac:spMkLst>
        </pc:spChg>
        <pc:spChg chg="mod ord">
          <ac:chgData name="Desmijter Pieter" userId="f32fbda8-70e5-427c-9ee0-37fbb5ec3ae4" providerId="ADAL" clId="{101057FD-8D9A-4431-BC9B-C1F0D9DB9DFE}" dt="2023-02-07T09:59:51.630" v="11534" actId="700"/>
          <ac:spMkLst>
            <pc:docMk/>
            <pc:sldMk cId="1682494704" sldId="366"/>
            <ac:spMk id="315" creationId="{00000000-0000-0000-0000-000000000000}"/>
          </ac:spMkLst>
        </pc:spChg>
      </pc:sldChg>
      <pc:sldChg chg="add del mod modShow">
        <pc:chgData name="Desmijter Pieter" userId="f32fbda8-70e5-427c-9ee0-37fbb5ec3ae4" providerId="ADAL" clId="{101057FD-8D9A-4431-BC9B-C1F0D9DB9DFE}" dt="2023-02-07T09:54:20.849" v="11527" actId="47"/>
        <pc:sldMkLst>
          <pc:docMk/>
          <pc:sldMk cId="3932152219" sldId="366"/>
        </pc:sldMkLst>
      </pc:sldChg>
      <pc:sldChg chg="addSp delSp modSp mod">
        <pc:chgData name="Desmijter Pieter" userId="f32fbda8-70e5-427c-9ee0-37fbb5ec3ae4" providerId="ADAL" clId="{101057FD-8D9A-4431-BC9B-C1F0D9DB9DFE}" dt="2023-02-09T08:30:39.115" v="12233" actId="14100"/>
        <pc:sldMkLst>
          <pc:docMk/>
          <pc:sldMk cId="993277002" sldId="367"/>
        </pc:sldMkLst>
        <pc:spChg chg="add mod">
          <ac:chgData name="Desmijter Pieter" userId="f32fbda8-70e5-427c-9ee0-37fbb5ec3ae4" providerId="ADAL" clId="{101057FD-8D9A-4431-BC9B-C1F0D9DB9DFE}" dt="2023-02-07T15:27:45.713" v="11969" actId="1076"/>
          <ac:spMkLst>
            <pc:docMk/>
            <pc:sldMk cId="993277002" sldId="367"/>
            <ac:spMk id="2" creationId="{ABB2FD00-08DF-48B8-A11A-B253CD770E0A}"/>
          </ac:spMkLst>
        </pc:spChg>
        <pc:spChg chg="add del mod">
          <ac:chgData name="Desmijter Pieter" userId="f32fbda8-70e5-427c-9ee0-37fbb5ec3ae4" providerId="ADAL" clId="{101057FD-8D9A-4431-BC9B-C1F0D9DB9DFE}" dt="2023-02-07T12:26:16.799" v="11701" actId="478"/>
          <ac:spMkLst>
            <pc:docMk/>
            <pc:sldMk cId="993277002" sldId="367"/>
            <ac:spMk id="4" creationId="{73DCB8EE-8C11-4BFA-9F9A-F668129E6C1B}"/>
          </ac:spMkLst>
        </pc:spChg>
        <pc:spChg chg="add mod">
          <ac:chgData name="Desmijter Pieter" userId="f32fbda8-70e5-427c-9ee0-37fbb5ec3ae4" providerId="ADAL" clId="{101057FD-8D9A-4431-BC9B-C1F0D9DB9DFE}" dt="2023-02-07T15:27:45.713" v="11969" actId="1076"/>
          <ac:spMkLst>
            <pc:docMk/>
            <pc:sldMk cId="993277002" sldId="367"/>
            <ac:spMk id="5" creationId="{353327E2-2D5A-4F96-ABC6-E06B3CDB438C}"/>
          </ac:spMkLst>
        </pc:spChg>
        <pc:spChg chg="add mod">
          <ac:chgData name="Desmijter Pieter" userId="f32fbda8-70e5-427c-9ee0-37fbb5ec3ae4" providerId="ADAL" clId="{101057FD-8D9A-4431-BC9B-C1F0D9DB9DFE}" dt="2023-02-07T15:27:45.713" v="11969" actId="1076"/>
          <ac:spMkLst>
            <pc:docMk/>
            <pc:sldMk cId="993277002" sldId="367"/>
            <ac:spMk id="6" creationId="{FB7CF0AD-1C31-4BE8-A470-96FA94A3B786}"/>
          </ac:spMkLst>
        </pc:spChg>
        <pc:spChg chg="add mod">
          <ac:chgData name="Desmijter Pieter" userId="f32fbda8-70e5-427c-9ee0-37fbb5ec3ae4" providerId="ADAL" clId="{101057FD-8D9A-4431-BC9B-C1F0D9DB9DFE}" dt="2023-02-07T15:27:45.713" v="11969" actId="1076"/>
          <ac:spMkLst>
            <pc:docMk/>
            <pc:sldMk cId="993277002" sldId="367"/>
            <ac:spMk id="7" creationId="{9F4F4B04-6861-420D-A2C6-1BABFD0F350E}"/>
          </ac:spMkLst>
        </pc:spChg>
        <pc:spChg chg="add mod">
          <ac:chgData name="Desmijter Pieter" userId="f32fbda8-70e5-427c-9ee0-37fbb5ec3ae4" providerId="ADAL" clId="{101057FD-8D9A-4431-BC9B-C1F0D9DB9DFE}" dt="2023-02-07T15:27:54.725" v="11972" actId="1076"/>
          <ac:spMkLst>
            <pc:docMk/>
            <pc:sldMk cId="993277002" sldId="367"/>
            <ac:spMk id="8" creationId="{44D0ABEC-7D06-4EE0-AA07-93CCCDA021BC}"/>
          </ac:spMkLst>
        </pc:spChg>
        <pc:spChg chg="add mod">
          <ac:chgData name="Desmijter Pieter" userId="f32fbda8-70e5-427c-9ee0-37fbb5ec3ae4" providerId="ADAL" clId="{101057FD-8D9A-4431-BC9B-C1F0D9DB9DFE}" dt="2023-02-07T15:27:45.713" v="11969" actId="1076"/>
          <ac:spMkLst>
            <pc:docMk/>
            <pc:sldMk cId="993277002" sldId="367"/>
            <ac:spMk id="11" creationId="{94066F78-7C25-45EE-96F1-18BA942BE381}"/>
          </ac:spMkLst>
        </pc:spChg>
        <pc:spChg chg="add mod">
          <ac:chgData name="Desmijter Pieter" userId="f32fbda8-70e5-427c-9ee0-37fbb5ec3ae4" providerId="ADAL" clId="{101057FD-8D9A-4431-BC9B-C1F0D9DB9DFE}" dt="2023-02-07T15:27:53.279" v="11971" actId="1076"/>
          <ac:spMkLst>
            <pc:docMk/>
            <pc:sldMk cId="993277002" sldId="367"/>
            <ac:spMk id="14" creationId="{E9854A5D-4D93-4BEC-96DB-4484EE26B98E}"/>
          </ac:spMkLst>
        </pc:spChg>
        <pc:spChg chg="add del mod">
          <ac:chgData name="Desmijter Pieter" userId="f32fbda8-70e5-427c-9ee0-37fbb5ec3ae4" providerId="ADAL" clId="{101057FD-8D9A-4431-BC9B-C1F0D9DB9DFE}" dt="2023-02-07T15:28:11.083" v="11975" actId="478"/>
          <ac:spMkLst>
            <pc:docMk/>
            <pc:sldMk cId="993277002" sldId="367"/>
            <ac:spMk id="15" creationId="{E0A6A064-EFA5-428E-A025-2402AE84F989}"/>
          </ac:spMkLst>
        </pc:spChg>
        <pc:spChg chg="mod">
          <ac:chgData name="Desmijter Pieter" userId="f32fbda8-70e5-427c-9ee0-37fbb5ec3ae4" providerId="ADAL" clId="{101057FD-8D9A-4431-BC9B-C1F0D9DB9DFE}" dt="2023-02-09T08:30:39.115" v="12233" actId="14100"/>
          <ac:spMkLst>
            <pc:docMk/>
            <pc:sldMk cId="993277002" sldId="367"/>
            <ac:spMk id="312" creationId="{00000000-0000-0000-0000-000000000000}"/>
          </ac:spMkLst>
        </pc:spChg>
        <pc:spChg chg="del">
          <ac:chgData name="Desmijter Pieter" userId="f32fbda8-70e5-427c-9ee0-37fbb5ec3ae4" providerId="ADAL" clId="{101057FD-8D9A-4431-BC9B-C1F0D9DB9DFE}" dt="2023-02-07T12:23:53.084" v="11634" actId="478"/>
          <ac:spMkLst>
            <pc:docMk/>
            <pc:sldMk cId="993277002" sldId="367"/>
            <ac:spMk id="313" creationId="{00000000-0000-0000-0000-000000000000}"/>
          </ac:spMkLst>
        </pc:spChg>
      </pc:sldChg>
      <pc:sldChg chg="add del mod modShow">
        <pc:chgData name="Desmijter Pieter" userId="f32fbda8-70e5-427c-9ee0-37fbb5ec3ae4" providerId="ADAL" clId="{101057FD-8D9A-4431-BC9B-C1F0D9DB9DFE}" dt="2023-02-07T09:54:25.034" v="11530" actId="47"/>
        <pc:sldMkLst>
          <pc:docMk/>
          <pc:sldMk cId="993634232" sldId="367"/>
        </pc:sldMkLst>
      </pc:sldChg>
      <pc:sldChg chg="addSp delSp modSp add mod">
        <pc:chgData name="Desmijter Pieter" userId="f32fbda8-70e5-427c-9ee0-37fbb5ec3ae4" providerId="ADAL" clId="{101057FD-8D9A-4431-BC9B-C1F0D9DB9DFE}" dt="2023-02-07T15:27:08.557" v="11966" actId="20577"/>
        <pc:sldMkLst>
          <pc:docMk/>
          <pc:sldMk cId="1636783389" sldId="368"/>
        </pc:sldMkLst>
        <pc:spChg chg="del">
          <ac:chgData name="Desmijter Pieter" userId="f32fbda8-70e5-427c-9ee0-37fbb5ec3ae4" providerId="ADAL" clId="{101057FD-8D9A-4431-BC9B-C1F0D9DB9DFE}" dt="2023-02-07T15:26:19.017" v="11827" actId="478"/>
          <ac:spMkLst>
            <pc:docMk/>
            <pc:sldMk cId="1636783389" sldId="368"/>
            <ac:spMk id="2" creationId="{ABB2FD00-08DF-48B8-A11A-B253CD770E0A}"/>
          </ac:spMkLst>
        </pc:spChg>
        <pc:spChg chg="add mod">
          <ac:chgData name="Desmijter Pieter" userId="f32fbda8-70e5-427c-9ee0-37fbb5ec3ae4" providerId="ADAL" clId="{101057FD-8D9A-4431-BC9B-C1F0D9DB9DFE}" dt="2023-02-07T15:27:08.557" v="11966" actId="20577"/>
          <ac:spMkLst>
            <pc:docMk/>
            <pc:sldMk cId="1636783389" sldId="368"/>
            <ac:spMk id="3" creationId="{D4B0F773-25CA-4FFA-9DC7-67A48B61EC10}"/>
          </ac:spMkLst>
        </pc:spChg>
        <pc:spChg chg="del">
          <ac:chgData name="Desmijter Pieter" userId="f32fbda8-70e5-427c-9ee0-37fbb5ec3ae4" providerId="ADAL" clId="{101057FD-8D9A-4431-BC9B-C1F0D9DB9DFE}" dt="2023-02-07T15:26:06.505" v="11807" actId="478"/>
          <ac:spMkLst>
            <pc:docMk/>
            <pc:sldMk cId="1636783389" sldId="368"/>
            <ac:spMk id="5" creationId="{353327E2-2D5A-4F96-ABC6-E06B3CDB438C}"/>
          </ac:spMkLst>
        </pc:spChg>
        <pc:spChg chg="del mod">
          <ac:chgData name="Desmijter Pieter" userId="f32fbda8-70e5-427c-9ee0-37fbb5ec3ae4" providerId="ADAL" clId="{101057FD-8D9A-4431-BC9B-C1F0D9DB9DFE}" dt="2023-02-07T15:26:21.702" v="11831" actId="478"/>
          <ac:spMkLst>
            <pc:docMk/>
            <pc:sldMk cId="1636783389" sldId="368"/>
            <ac:spMk id="6" creationId="{FB7CF0AD-1C31-4BE8-A470-96FA94A3B786}"/>
          </ac:spMkLst>
        </pc:spChg>
        <pc:spChg chg="del">
          <ac:chgData name="Desmijter Pieter" userId="f32fbda8-70e5-427c-9ee0-37fbb5ec3ae4" providerId="ADAL" clId="{101057FD-8D9A-4431-BC9B-C1F0D9DB9DFE}" dt="2023-02-07T15:26:20.332" v="11829" actId="478"/>
          <ac:spMkLst>
            <pc:docMk/>
            <pc:sldMk cId="1636783389" sldId="368"/>
            <ac:spMk id="7" creationId="{9F4F4B04-6861-420D-A2C6-1BABFD0F350E}"/>
          </ac:spMkLst>
        </pc:spChg>
        <pc:spChg chg="del">
          <ac:chgData name="Desmijter Pieter" userId="f32fbda8-70e5-427c-9ee0-37fbb5ec3ae4" providerId="ADAL" clId="{101057FD-8D9A-4431-BC9B-C1F0D9DB9DFE}" dt="2023-02-07T15:26:22.295" v="11832" actId="478"/>
          <ac:spMkLst>
            <pc:docMk/>
            <pc:sldMk cId="1636783389" sldId="368"/>
            <ac:spMk id="8" creationId="{44D0ABEC-7D06-4EE0-AA07-93CCCDA021BC}"/>
          </ac:spMkLst>
        </pc:spChg>
        <pc:spChg chg="del">
          <ac:chgData name="Desmijter Pieter" userId="f32fbda8-70e5-427c-9ee0-37fbb5ec3ae4" providerId="ADAL" clId="{101057FD-8D9A-4431-BC9B-C1F0D9DB9DFE}" dt="2023-02-07T15:26:19.776" v="11828" actId="478"/>
          <ac:spMkLst>
            <pc:docMk/>
            <pc:sldMk cId="1636783389" sldId="368"/>
            <ac:spMk id="11" creationId="{94066F78-7C25-45EE-96F1-18BA942BE381}"/>
          </ac:spMkLst>
        </pc:spChg>
        <pc:spChg chg="del">
          <ac:chgData name="Desmijter Pieter" userId="f32fbda8-70e5-427c-9ee0-37fbb5ec3ae4" providerId="ADAL" clId="{101057FD-8D9A-4431-BC9B-C1F0D9DB9DFE}" dt="2023-02-07T15:26:22.909" v="11833" actId="478"/>
          <ac:spMkLst>
            <pc:docMk/>
            <pc:sldMk cId="1636783389" sldId="368"/>
            <ac:spMk id="14" creationId="{E9854A5D-4D93-4BEC-96DB-4484EE26B98E}"/>
          </ac:spMkLst>
        </pc:spChg>
        <pc:spChg chg="mod">
          <ac:chgData name="Desmijter Pieter" userId="f32fbda8-70e5-427c-9ee0-37fbb5ec3ae4" providerId="ADAL" clId="{101057FD-8D9A-4431-BC9B-C1F0D9DB9DFE}" dt="2023-02-07T15:26:17.107" v="11826" actId="20577"/>
          <ac:spMkLst>
            <pc:docMk/>
            <pc:sldMk cId="1636783389" sldId="368"/>
            <ac:spMk id="312" creationId="{00000000-0000-0000-0000-000000000000}"/>
          </ac:spMkLst>
        </pc:spChg>
      </pc:sldChg>
      <pc:sldChg chg="modSp add mod">
        <pc:chgData name="Desmijter Pieter" userId="f32fbda8-70e5-427c-9ee0-37fbb5ec3ae4" providerId="ADAL" clId="{101057FD-8D9A-4431-BC9B-C1F0D9DB9DFE}" dt="2023-02-02T13:47:15.244" v="11485" actId="207"/>
        <pc:sldMkLst>
          <pc:docMk/>
          <pc:sldMk cId="2941448481" sldId="368"/>
        </pc:sldMkLst>
        <pc:spChg chg="mod">
          <ac:chgData name="Desmijter Pieter" userId="f32fbda8-70e5-427c-9ee0-37fbb5ec3ae4" providerId="ADAL" clId="{101057FD-8D9A-4431-BC9B-C1F0D9DB9DFE}" dt="2023-02-02T13:47:15.244" v="11485" actId="207"/>
          <ac:spMkLst>
            <pc:docMk/>
            <pc:sldMk cId="2941448481" sldId="368"/>
            <ac:spMk id="905" creationId="{00000000-0000-0000-0000-000000000000}"/>
          </ac:spMkLst>
        </pc:spChg>
        <pc:spChg chg="mod">
          <ac:chgData name="Desmijter Pieter" userId="f32fbda8-70e5-427c-9ee0-37fbb5ec3ae4" providerId="ADAL" clId="{101057FD-8D9A-4431-BC9B-C1F0D9DB9DFE}" dt="2023-02-02T13:46:50.781" v="11453" actId="20577"/>
          <ac:spMkLst>
            <pc:docMk/>
            <pc:sldMk cId="2941448481" sldId="368"/>
            <ac:spMk id="906" creationId="{00000000-0000-0000-0000-000000000000}"/>
          </ac:spMkLst>
        </pc:spChg>
      </pc:sldChg>
      <pc:sldChg chg="del">
        <pc:chgData name="Desmijter Pieter" userId="f32fbda8-70e5-427c-9ee0-37fbb5ec3ae4" providerId="ADAL" clId="{101057FD-8D9A-4431-BC9B-C1F0D9DB9DFE}" dt="2023-02-07T09:53:54.225" v="11514" actId="47"/>
        <pc:sldMkLst>
          <pc:docMk/>
          <pc:sldMk cId="4172760110" sldId="368"/>
        </pc:sldMkLst>
      </pc:sldChg>
      <pc:sldMasterChg chg="delSldLayout">
        <pc:chgData name="Desmijter Pieter" userId="f32fbda8-70e5-427c-9ee0-37fbb5ec3ae4" providerId="ADAL" clId="{101057FD-8D9A-4431-BC9B-C1F0D9DB9DFE}" dt="2023-01-24T10:27:19.188" v="1018" actId="47"/>
        <pc:sldMasterMkLst>
          <pc:docMk/>
          <pc:sldMasterMk cId="0" sldId="2147483686"/>
        </pc:sldMasterMkLst>
        <pc:sldLayoutChg chg="del">
          <pc:chgData name="Desmijter Pieter" userId="f32fbda8-70e5-427c-9ee0-37fbb5ec3ae4" providerId="ADAL" clId="{101057FD-8D9A-4431-BC9B-C1F0D9DB9DFE}" dt="2023-01-24T10:27:19.188" v="1018" actId="47"/>
          <pc:sldLayoutMkLst>
            <pc:docMk/>
            <pc:sldMasterMk cId="0" sldId="2147483686"/>
            <pc:sldLayoutMk cId="0" sldId="2147483659"/>
          </pc:sldLayoutMkLst>
        </pc:sldLayoutChg>
      </pc:sldMasterChg>
    </pc:docChg>
  </pc:docChgLst>
  <pc:docChgLst>
    <pc:chgData name="Desmijter Pieter" userId="S::pieter.desmijter@vlaanderen.be::f32fbda8-70e5-427c-9ee0-37fbb5ec3ae4" providerId="AD" clId="Web-{8678E76A-5266-45AB-5F07-31C22CCA5E64}"/>
    <pc:docChg chg="modSld">
      <pc:chgData name="Desmijter Pieter" userId="S::pieter.desmijter@vlaanderen.be::f32fbda8-70e5-427c-9ee0-37fbb5ec3ae4" providerId="AD" clId="Web-{8678E76A-5266-45AB-5F07-31C22CCA5E64}" dt="2023-03-06T15:39:36.636" v="0" actId="1076"/>
      <pc:docMkLst>
        <pc:docMk/>
      </pc:docMkLst>
      <pc:sldChg chg="modSp">
        <pc:chgData name="Desmijter Pieter" userId="S::pieter.desmijter@vlaanderen.be::f32fbda8-70e5-427c-9ee0-37fbb5ec3ae4" providerId="AD" clId="Web-{8678E76A-5266-45AB-5F07-31C22CCA5E64}" dt="2023-03-06T15:39:36.636" v="0" actId="1076"/>
        <pc:sldMkLst>
          <pc:docMk/>
          <pc:sldMk cId="0" sldId="298"/>
        </pc:sldMkLst>
        <pc:spChg chg="mod">
          <ac:chgData name="Desmijter Pieter" userId="S::pieter.desmijter@vlaanderen.be::f32fbda8-70e5-427c-9ee0-37fbb5ec3ae4" providerId="AD" clId="Web-{8678E76A-5266-45AB-5F07-31C22CCA5E64}" dt="2023-03-06T15:39:36.636" v="0" actId="1076"/>
          <ac:spMkLst>
            <pc:docMk/>
            <pc:sldMk cId="0" sldId="298"/>
            <ac:spMk id="3" creationId="{EA297F96-54DB-4496-A797-A6ED5895F732}"/>
          </ac:spMkLst>
        </pc:spChg>
      </pc:sldChg>
    </pc:docChg>
  </pc:docChgLst>
  <pc:docChgLst>
    <pc:chgData name="Desmijter Pieter" userId="S::pieter.desmijter@vlaanderen.be::f32fbda8-70e5-427c-9ee0-37fbb5ec3ae4" providerId="AD" clId="Web-{EC08CFFA-FC18-AA75-D57B-94287C45C7B6}"/>
    <pc:docChg chg="modSld">
      <pc:chgData name="Desmijter Pieter" userId="S::pieter.desmijter@vlaanderen.be::f32fbda8-70e5-427c-9ee0-37fbb5ec3ae4" providerId="AD" clId="Web-{EC08CFFA-FC18-AA75-D57B-94287C45C7B6}" dt="2023-02-27T09:49:27.828" v="4" actId="20577"/>
      <pc:docMkLst>
        <pc:docMk/>
      </pc:docMkLst>
      <pc:sldChg chg="delCm">
        <pc:chgData name="Desmijter Pieter" userId="S::pieter.desmijter@vlaanderen.be::f32fbda8-70e5-427c-9ee0-37fbb5ec3ae4" providerId="AD" clId="Web-{EC08CFFA-FC18-AA75-D57B-94287C45C7B6}" dt="2023-02-27T08:38:23.226" v="0"/>
        <pc:sldMkLst>
          <pc:docMk/>
          <pc:sldMk cId="0" sldId="262"/>
        </pc:sldMkLst>
        <pc:extLst>
          <p:ext xmlns:p="http://schemas.openxmlformats.org/presentationml/2006/main" uri="{D6D511B9-2390-475A-947B-AFAB55BFBCF1}">
            <pc226:cmChg xmlns:pc226="http://schemas.microsoft.com/office/powerpoint/2022/06/main/command" chg="del">
              <pc226:chgData name="Desmijter Pieter" userId="S::pieter.desmijter@vlaanderen.be::f32fbda8-70e5-427c-9ee0-37fbb5ec3ae4" providerId="AD" clId="Web-{EC08CFFA-FC18-AA75-D57B-94287C45C7B6}" dt="2023-02-27T08:38:23.226" v="0"/>
              <pc2:cmMkLst xmlns:pc2="http://schemas.microsoft.com/office/powerpoint/2019/9/main/command">
                <pc:docMk/>
                <pc:sldMk cId="0" sldId="262"/>
                <pc2:cmMk id="{29559C67-77D3-473C-B8DB-032C6E03A887}"/>
              </pc2:cmMkLst>
            </pc226:cmChg>
          </p:ext>
        </pc:extLst>
      </pc:sldChg>
      <pc:sldChg chg="mod modShow">
        <pc:chgData name="Desmijter Pieter" userId="S::pieter.desmijter@vlaanderen.be::f32fbda8-70e5-427c-9ee0-37fbb5ec3ae4" providerId="AD" clId="Web-{EC08CFFA-FC18-AA75-D57B-94287C45C7B6}" dt="2023-02-27T09:37:56.184" v="3"/>
        <pc:sldMkLst>
          <pc:docMk/>
          <pc:sldMk cId="3055483076" sldId="376"/>
        </pc:sldMkLst>
      </pc:sldChg>
      <pc:sldChg chg="modSp">
        <pc:chgData name="Desmijter Pieter" userId="S::pieter.desmijter@vlaanderen.be::f32fbda8-70e5-427c-9ee0-37fbb5ec3ae4" providerId="AD" clId="Web-{EC08CFFA-FC18-AA75-D57B-94287C45C7B6}" dt="2023-02-27T08:38:59.322" v="2" actId="20577"/>
        <pc:sldMkLst>
          <pc:docMk/>
          <pc:sldMk cId="1810346430" sldId="378"/>
        </pc:sldMkLst>
        <pc:spChg chg="mod">
          <ac:chgData name="Desmijter Pieter" userId="S::pieter.desmijter@vlaanderen.be::f32fbda8-70e5-427c-9ee0-37fbb5ec3ae4" providerId="AD" clId="Web-{EC08CFFA-FC18-AA75-D57B-94287C45C7B6}" dt="2023-02-27T08:38:59.322" v="2" actId="20577"/>
          <ac:spMkLst>
            <pc:docMk/>
            <pc:sldMk cId="1810346430" sldId="378"/>
            <ac:spMk id="23" creationId="{B7686C7C-D31D-47C9-AC8D-6C826667DC73}"/>
          </ac:spMkLst>
        </pc:spChg>
      </pc:sldChg>
      <pc:sldChg chg="modSp">
        <pc:chgData name="Desmijter Pieter" userId="S::pieter.desmijter@vlaanderen.be::f32fbda8-70e5-427c-9ee0-37fbb5ec3ae4" providerId="AD" clId="Web-{EC08CFFA-FC18-AA75-D57B-94287C45C7B6}" dt="2023-02-27T09:49:27.828" v="4" actId="20577"/>
        <pc:sldMkLst>
          <pc:docMk/>
          <pc:sldMk cId="374958521" sldId="385"/>
        </pc:sldMkLst>
        <pc:spChg chg="mod">
          <ac:chgData name="Desmijter Pieter" userId="S::pieter.desmijter@vlaanderen.be::f32fbda8-70e5-427c-9ee0-37fbb5ec3ae4" providerId="AD" clId="Web-{EC08CFFA-FC18-AA75-D57B-94287C45C7B6}" dt="2023-02-27T09:49:27.828" v="4" actId="20577"/>
          <ac:spMkLst>
            <pc:docMk/>
            <pc:sldMk cId="374958521" sldId="385"/>
            <ac:spMk id="7" creationId="{2DCE0C02-2598-2580-28CD-54141B6B3252}"/>
          </ac:spMkLst>
        </pc:spChg>
      </pc:sldChg>
    </pc:docChg>
  </pc:docChgLst>
  <pc:docChgLst>
    <pc:chgData name="Desmijter Pieter" userId="S::pieter.desmijter@vlaanderen.be::f32fbda8-70e5-427c-9ee0-37fbb5ec3ae4" providerId="AD" clId="Web-{4C8089FE-CC4E-834F-B710-404C02582632}"/>
    <pc:docChg chg="modSld">
      <pc:chgData name="Desmijter Pieter" userId="S::pieter.desmijter@vlaanderen.be::f32fbda8-70e5-427c-9ee0-37fbb5ec3ae4" providerId="AD" clId="Web-{4C8089FE-CC4E-834F-B710-404C02582632}" dt="2023-03-01T11:37:06.269" v="1" actId="1076"/>
      <pc:docMkLst>
        <pc:docMk/>
      </pc:docMkLst>
      <pc:sldChg chg="modSp">
        <pc:chgData name="Desmijter Pieter" userId="S::pieter.desmijter@vlaanderen.be::f32fbda8-70e5-427c-9ee0-37fbb5ec3ae4" providerId="AD" clId="Web-{4C8089FE-CC4E-834F-B710-404C02582632}" dt="2023-03-01T11:37:06.269" v="1" actId="1076"/>
        <pc:sldMkLst>
          <pc:docMk/>
          <pc:sldMk cId="0" sldId="318"/>
        </pc:sldMkLst>
        <pc:grpChg chg="mod">
          <ac:chgData name="Desmijter Pieter" userId="S::pieter.desmijter@vlaanderen.be::f32fbda8-70e5-427c-9ee0-37fbb5ec3ae4" providerId="AD" clId="Web-{4C8089FE-CC4E-834F-B710-404C02582632}" dt="2023-03-01T11:37:06.269" v="1" actId="1076"/>
          <ac:grpSpMkLst>
            <pc:docMk/>
            <pc:sldMk cId="0" sldId="318"/>
            <ac:grpSpMk id="1076" creationId="{00000000-0000-0000-0000-000000000000}"/>
          </ac:grpSpMkLst>
        </pc:grpChg>
      </pc:sldChg>
    </pc:docChg>
  </pc:docChgLst>
  <pc:docChgLst>
    <pc:chgData name="Desmijter Pieter" userId="S::pieter.desmijter@vlaanderen.be::f32fbda8-70e5-427c-9ee0-37fbb5ec3ae4" providerId="AD" clId="Web-{C0E00332-64A4-7B41-8A5F-9D25FE11ADB9}"/>
    <pc:docChg chg="addSld delSld modSld sldOrd">
      <pc:chgData name="Desmijter Pieter" userId="S::pieter.desmijter@vlaanderen.be::f32fbda8-70e5-427c-9ee0-37fbb5ec3ae4" providerId="AD" clId="Web-{C0E00332-64A4-7B41-8A5F-9D25FE11ADB9}" dt="2023-01-23T12:59:58.073" v="1722" actId="20577"/>
      <pc:docMkLst>
        <pc:docMk/>
      </pc:docMkLst>
      <pc:sldChg chg="modSp">
        <pc:chgData name="Desmijter Pieter" userId="S::pieter.desmijter@vlaanderen.be::f32fbda8-70e5-427c-9ee0-37fbb5ec3ae4" providerId="AD" clId="Web-{C0E00332-64A4-7B41-8A5F-9D25FE11ADB9}" dt="2023-01-23T12:52:04.247" v="1669" actId="20577"/>
        <pc:sldMkLst>
          <pc:docMk/>
          <pc:sldMk cId="0" sldId="256"/>
        </pc:sldMkLst>
        <pc:spChg chg="mod">
          <ac:chgData name="Desmijter Pieter" userId="S::pieter.desmijter@vlaanderen.be::f32fbda8-70e5-427c-9ee0-37fbb5ec3ae4" providerId="AD" clId="Web-{C0E00332-64A4-7B41-8A5F-9D25FE11ADB9}" dt="2023-01-23T09:54:12.540" v="0"/>
          <ac:spMkLst>
            <pc:docMk/>
            <pc:sldMk cId="0" sldId="256"/>
            <ac:spMk id="219" creationId="{00000000-0000-0000-0000-000000000000}"/>
          </ac:spMkLst>
        </pc:spChg>
        <pc:spChg chg="mod">
          <ac:chgData name="Desmijter Pieter" userId="S::pieter.desmijter@vlaanderen.be::f32fbda8-70e5-427c-9ee0-37fbb5ec3ae4" providerId="AD" clId="Web-{C0E00332-64A4-7B41-8A5F-9D25FE11ADB9}" dt="2023-01-23T12:51:51.090" v="1666" actId="20577"/>
          <ac:spMkLst>
            <pc:docMk/>
            <pc:sldMk cId="0" sldId="256"/>
            <ac:spMk id="220" creationId="{00000000-0000-0000-0000-000000000000}"/>
          </ac:spMkLst>
        </pc:spChg>
        <pc:spChg chg="mod">
          <ac:chgData name="Desmijter Pieter" userId="S::pieter.desmijter@vlaanderen.be::f32fbda8-70e5-427c-9ee0-37fbb5ec3ae4" providerId="AD" clId="Web-{C0E00332-64A4-7B41-8A5F-9D25FE11ADB9}" dt="2023-01-23T12:52:04.247" v="1669" actId="20577"/>
          <ac:spMkLst>
            <pc:docMk/>
            <pc:sldMk cId="0" sldId="256"/>
            <ac:spMk id="223" creationId="{00000000-0000-0000-0000-000000000000}"/>
          </ac:spMkLst>
        </pc:spChg>
      </pc:sldChg>
      <pc:sldChg chg="modSp">
        <pc:chgData name="Desmijter Pieter" userId="S::pieter.desmijter@vlaanderen.be::f32fbda8-70e5-427c-9ee0-37fbb5ec3ae4" providerId="AD" clId="Web-{C0E00332-64A4-7B41-8A5F-9D25FE11ADB9}" dt="2023-01-23T09:54:12.540" v="0"/>
        <pc:sldMkLst>
          <pc:docMk/>
          <pc:sldMk cId="0" sldId="258"/>
        </pc:sldMkLst>
        <pc:spChg chg="mod">
          <ac:chgData name="Desmijter Pieter" userId="S::pieter.desmijter@vlaanderen.be::f32fbda8-70e5-427c-9ee0-37fbb5ec3ae4" providerId="AD" clId="Web-{C0E00332-64A4-7B41-8A5F-9D25FE11ADB9}" dt="2023-01-23T09:54:12.540" v="0"/>
          <ac:spMkLst>
            <pc:docMk/>
            <pc:sldMk cId="0" sldId="258"/>
            <ac:spMk id="248" creationId="{00000000-0000-0000-0000-000000000000}"/>
          </ac:spMkLst>
        </pc:spChg>
      </pc:sldChg>
      <pc:sldChg chg="addSp delSp modSp">
        <pc:chgData name="Desmijter Pieter" userId="S::pieter.desmijter@vlaanderen.be::f32fbda8-70e5-427c-9ee0-37fbb5ec3ae4" providerId="AD" clId="Web-{C0E00332-64A4-7B41-8A5F-9D25FE11ADB9}" dt="2023-01-23T10:04:50.372" v="12" actId="1076"/>
        <pc:sldMkLst>
          <pc:docMk/>
          <pc:sldMk cId="0" sldId="263"/>
        </pc:sldMkLst>
        <pc:spChg chg="mod">
          <ac:chgData name="Desmijter Pieter" userId="S::pieter.desmijter@vlaanderen.be::f32fbda8-70e5-427c-9ee0-37fbb5ec3ae4" providerId="AD" clId="Web-{C0E00332-64A4-7B41-8A5F-9D25FE11ADB9}" dt="2023-01-23T09:54:12.540" v="0"/>
          <ac:spMkLst>
            <pc:docMk/>
            <pc:sldMk cId="0" sldId="263"/>
            <ac:spMk id="291" creationId="{00000000-0000-0000-0000-000000000000}"/>
          </ac:spMkLst>
        </pc:spChg>
        <pc:picChg chg="add mod">
          <ac:chgData name="Desmijter Pieter" userId="S::pieter.desmijter@vlaanderen.be::f32fbda8-70e5-427c-9ee0-37fbb5ec3ae4" providerId="AD" clId="Web-{C0E00332-64A4-7B41-8A5F-9D25FE11ADB9}" dt="2023-01-23T10:04:15.199" v="10" actId="1076"/>
          <ac:picMkLst>
            <pc:docMk/>
            <pc:sldMk cId="0" sldId="263"/>
            <ac:picMk id="2" creationId="{7C1BB290-8DDB-3548-67DC-14DE2A4F0049}"/>
          </ac:picMkLst>
        </pc:picChg>
        <pc:picChg chg="add mod">
          <ac:chgData name="Desmijter Pieter" userId="S::pieter.desmijter@vlaanderen.be::f32fbda8-70e5-427c-9ee0-37fbb5ec3ae4" providerId="AD" clId="Web-{C0E00332-64A4-7B41-8A5F-9D25FE11ADB9}" dt="2023-01-23T10:04:50.372" v="12" actId="1076"/>
          <ac:picMkLst>
            <pc:docMk/>
            <pc:sldMk cId="0" sldId="263"/>
            <ac:picMk id="3" creationId="{F9376C7E-FE08-39B9-07B4-F058058A1634}"/>
          </ac:picMkLst>
        </pc:picChg>
        <pc:picChg chg="del">
          <ac:chgData name="Desmijter Pieter" userId="S::pieter.desmijter@vlaanderen.be::f32fbda8-70e5-427c-9ee0-37fbb5ec3ae4" providerId="AD" clId="Web-{C0E00332-64A4-7B41-8A5F-9D25FE11ADB9}" dt="2023-01-23T10:03:44.979" v="6"/>
          <ac:picMkLst>
            <pc:docMk/>
            <pc:sldMk cId="0" sldId="263"/>
            <ac:picMk id="294" creationId="{00000000-0000-0000-0000-000000000000}"/>
          </ac:picMkLst>
        </pc:picChg>
        <pc:picChg chg="del mod">
          <ac:chgData name="Desmijter Pieter" userId="S::pieter.desmijter@vlaanderen.be::f32fbda8-70e5-427c-9ee0-37fbb5ec3ae4" providerId="AD" clId="Web-{C0E00332-64A4-7B41-8A5F-9D25FE11ADB9}" dt="2023-01-23T10:03:48.526" v="8"/>
          <ac:picMkLst>
            <pc:docMk/>
            <pc:sldMk cId="0" sldId="263"/>
            <ac:picMk id="295" creationId="{00000000-0000-0000-0000-000000000000}"/>
          </ac:picMkLst>
        </pc:picChg>
      </pc:sldChg>
      <pc:sldChg chg="delSp modSp del">
        <pc:chgData name="Desmijter Pieter" userId="S::pieter.desmijter@vlaanderen.be::f32fbda8-70e5-427c-9ee0-37fbb5ec3ae4" providerId="AD" clId="Web-{C0E00332-64A4-7B41-8A5F-9D25FE11ADB9}" dt="2023-01-23T11:54:04.630" v="816"/>
        <pc:sldMkLst>
          <pc:docMk/>
          <pc:sldMk cId="0" sldId="264"/>
        </pc:sldMkLst>
        <pc:spChg chg="mod">
          <ac:chgData name="Desmijter Pieter" userId="S::pieter.desmijter@vlaanderen.be::f32fbda8-70e5-427c-9ee0-37fbb5ec3ae4" providerId="AD" clId="Web-{C0E00332-64A4-7B41-8A5F-9D25FE11ADB9}" dt="2023-01-23T09:54:12.540" v="0"/>
          <ac:spMkLst>
            <pc:docMk/>
            <pc:sldMk cId="0" sldId="264"/>
            <ac:spMk id="302" creationId="{00000000-0000-0000-0000-000000000000}"/>
          </ac:spMkLst>
        </pc:spChg>
        <pc:spChg chg="mod">
          <ac:chgData name="Desmijter Pieter" userId="S::pieter.desmijter@vlaanderen.be::f32fbda8-70e5-427c-9ee0-37fbb5ec3ae4" providerId="AD" clId="Web-{C0E00332-64A4-7B41-8A5F-9D25FE11ADB9}" dt="2023-01-23T09:54:12.540" v="0"/>
          <ac:spMkLst>
            <pc:docMk/>
            <pc:sldMk cId="0" sldId="264"/>
            <ac:spMk id="306" creationId="{00000000-0000-0000-0000-000000000000}"/>
          </ac:spMkLst>
        </pc:spChg>
        <pc:picChg chg="del">
          <ac:chgData name="Desmijter Pieter" userId="S::pieter.desmijter@vlaanderen.be::f32fbda8-70e5-427c-9ee0-37fbb5ec3ae4" providerId="AD" clId="Web-{C0E00332-64A4-7B41-8A5F-9D25FE11ADB9}" dt="2023-01-23T09:54:41.510" v="1"/>
          <ac:picMkLst>
            <pc:docMk/>
            <pc:sldMk cId="0" sldId="264"/>
            <ac:picMk id="305" creationId="{00000000-0000-0000-0000-000000000000}"/>
          </ac:picMkLst>
        </pc:picChg>
      </pc:sldChg>
      <pc:sldChg chg="addSp delSp modSp modNotes">
        <pc:chgData name="Desmijter Pieter" userId="S::pieter.desmijter@vlaanderen.be::f32fbda8-70e5-427c-9ee0-37fbb5ec3ae4" providerId="AD" clId="Web-{C0E00332-64A4-7B41-8A5F-9D25FE11ADB9}" dt="2023-01-23T12:26:31.890" v="1267" actId="20577"/>
        <pc:sldMkLst>
          <pc:docMk/>
          <pc:sldMk cId="0" sldId="265"/>
        </pc:sldMkLst>
        <pc:spChg chg="mod">
          <ac:chgData name="Desmijter Pieter" userId="S::pieter.desmijter@vlaanderen.be::f32fbda8-70e5-427c-9ee0-37fbb5ec3ae4" providerId="AD" clId="Web-{C0E00332-64A4-7B41-8A5F-9D25FE11ADB9}" dt="2023-01-23T11:54:17.599" v="819" actId="20577"/>
          <ac:spMkLst>
            <pc:docMk/>
            <pc:sldMk cId="0" sldId="265"/>
            <ac:spMk id="312" creationId="{00000000-0000-0000-0000-000000000000}"/>
          </ac:spMkLst>
        </pc:spChg>
        <pc:spChg chg="mod">
          <ac:chgData name="Desmijter Pieter" userId="S::pieter.desmijter@vlaanderen.be::f32fbda8-70e5-427c-9ee0-37fbb5ec3ae4" providerId="AD" clId="Web-{C0E00332-64A4-7B41-8A5F-9D25FE11ADB9}" dt="2023-01-23T12:26:31.890" v="1267" actId="20577"/>
          <ac:spMkLst>
            <pc:docMk/>
            <pc:sldMk cId="0" sldId="265"/>
            <ac:spMk id="313" creationId="{00000000-0000-0000-0000-000000000000}"/>
          </ac:spMkLst>
        </pc:spChg>
        <pc:spChg chg="mod">
          <ac:chgData name="Desmijter Pieter" userId="S::pieter.desmijter@vlaanderen.be::f32fbda8-70e5-427c-9ee0-37fbb5ec3ae4" providerId="AD" clId="Web-{C0E00332-64A4-7B41-8A5F-9D25FE11ADB9}" dt="2023-01-23T09:54:12.540" v="0"/>
          <ac:spMkLst>
            <pc:docMk/>
            <pc:sldMk cId="0" sldId="265"/>
            <ac:spMk id="314" creationId="{00000000-0000-0000-0000-000000000000}"/>
          </ac:spMkLst>
        </pc:spChg>
        <pc:picChg chg="add mod">
          <ac:chgData name="Desmijter Pieter" userId="S::pieter.desmijter@vlaanderen.be::f32fbda8-70e5-427c-9ee0-37fbb5ec3ae4" providerId="AD" clId="Web-{C0E00332-64A4-7B41-8A5F-9D25FE11ADB9}" dt="2023-01-23T11:54:41.600" v="822" actId="1076"/>
          <ac:picMkLst>
            <pc:docMk/>
            <pc:sldMk cId="0" sldId="265"/>
            <ac:picMk id="2" creationId="{C6C5DCD9-6E78-D537-29B1-3B5C60782DF6}"/>
          </ac:picMkLst>
        </pc:picChg>
        <pc:picChg chg="del">
          <ac:chgData name="Desmijter Pieter" userId="S::pieter.desmijter@vlaanderen.be::f32fbda8-70e5-427c-9ee0-37fbb5ec3ae4" providerId="AD" clId="Web-{C0E00332-64A4-7B41-8A5F-9D25FE11ADB9}" dt="2023-01-23T11:54:38.600" v="821"/>
          <ac:picMkLst>
            <pc:docMk/>
            <pc:sldMk cId="0" sldId="265"/>
            <ac:picMk id="316" creationId="{00000000-0000-0000-0000-000000000000}"/>
          </ac:picMkLst>
        </pc:picChg>
      </pc:sldChg>
      <pc:sldChg chg="addSp delSp modSp modNotes">
        <pc:chgData name="Desmijter Pieter" userId="S::pieter.desmijter@vlaanderen.be::f32fbda8-70e5-427c-9ee0-37fbb5ec3ae4" providerId="AD" clId="Web-{C0E00332-64A4-7B41-8A5F-9D25FE11ADB9}" dt="2023-01-23T12:53:04.014" v="1673" actId="20577"/>
        <pc:sldMkLst>
          <pc:docMk/>
          <pc:sldMk cId="0" sldId="266"/>
        </pc:sldMkLst>
        <pc:spChg chg="add del mod">
          <ac:chgData name="Desmijter Pieter" userId="S::pieter.desmijter@vlaanderen.be::f32fbda8-70e5-427c-9ee0-37fbb5ec3ae4" providerId="AD" clId="Web-{C0E00332-64A4-7B41-8A5F-9D25FE11ADB9}" dt="2023-01-23T12:07:29.528" v="903"/>
          <ac:spMkLst>
            <pc:docMk/>
            <pc:sldMk cId="0" sldId="266"/>
            <ac:spMk id="2" creationId="{D488B72A-3E62-EE23-A41E-E4F89B7FC881}"/>
          </ac:spMkLst>
        </pc:spChg>
        <pc:spChg chg="add del mod">
          <ac:chgData name="Desmijter Pieter" userId="S::pieter.desmijter@vlaanderen.be::f32fbda8-70e5-427c-9ee0-37fbb5ec3ae4" providerId="AD" clId="Web-{C0E00332-64A4-7B41-8A5F-9D25FE11ADB9}" dt="2023-01-23T12:07:27.825" v="902"/>
          <ac:spMkLst>
            <pc:docMk/>
            <pc:sldMk cId="0" sldId="266"/>
            <ac:spMk id="4" creationId="{F90E5AEB-08DE-C2C8-7042-58F451DAA7DE}"/>
          </ac:spMkLst>
        </pc:spChg>
        <pc:spChg chg="add mod">
          <ac:chgData name="Desmijter Pieter" userId="S::pieter.desmijter@vlaanderen.be::f32fbda8-70e5-427c-9ee0-37fbb5ec3ae4" providerId="AD" clId="Web-{C0E00332-64A4-7B41-8A5F-9D25FE11ADB9}" dt="2023-01-23T12:53:04.014" v="1673" actId="20577"/>
          <ac:spMkLst>
            <pc:docMk/>
            <pc:sldMk cId="0" sldId="266"/>
            <ac:spMk id="6" creationId="{0B3AAB36-98BA-CB78-3099-8F8DEFE8EA69}"/>
          </ac:spMkLst>
        </pc:spChg>
        <pc:spChg chg="mod">
          <ac:chgData name="Desmijter Pieter" userId="S::pieter.desmijter@vlaanderen.be::f32fbda8-70e5-427c-9ee0-37fbb5ec3ae4" providerId="AD" clId="Web-{C0E00332-64A4-7B41-8A5F-9D25FE11ADB9}" dt="2023-01-23T12:12:14.474" v="957" actId="1076"/>
          <ac:spMkLst>
            <pc:docMk/>
            <pc:sldMk cId="0" sldId="266"/>
            <ac:spMk id="322" creationId="{00000000-0000-0000-0000-000000000000}"/>
          </ac:spMkLst>
        </pc:spChg>
        <pc:spChg chg="del mod">
          <ac:chgData name="Desmijter Pieter" userId="S::pieter.desmijter@vlaanderen.be::f32fbda8-70e5-427c-9ee0-37fbb5ec3ae4" providerId="AD" clId="Web-{C0E00332-64A4-7B41-8A5F-9D25FE11ADB9}" dt="2023-01-23T12:07:12.950" v="899"/>
          <ac:spMkLst>
            <pc:docMk/>
            <pc:sldMk cId="0" sldId="266"/>
            <ac:spMk id="323" creationId="{00000000-0000-0000-0000-000000000000}"/>
          </ac:spMkLst>
        </pc:spChg>
        <pc:spChg chg="mod">
          <ac:chgData name="Desmijter Pieter" userId="S::pieter.desmijter@vlaanderen.be::f32fbda8-70e5-427c-9ee0-37fbb5ec3ae4" providerId="AD" clId="Web-{C0E00332-64A4-7B41-8A5F-9D25FE11ADB9}" dt="2023-01-23T09:54:12.540" v="0"/>
          <ac:spMkLst>
            <pc:docMk/>
            <pc:sldMk cId="0" sldId="266"/>
            <ac:spMk id="324" creationId="{00000000-0000-0000-0000-000000000000}"/>
          </ac:spMkLst>
        </pc:spChg>
        <pc:picChg chg="add mod">
          <ac:chgData name="Desmijter Pieter" userId="S::pieter.desmijter@vlaanderen.be::f32fbda8-70e5-427c-9ee0-37fbb5ec3ae4" providerId="AD" clId="Web-{C0E00332-64A4-7B41-8A5F-9D25FE11ADB9}" dt="2023-01-23T12:21:43.366" v="984" actId="1076"/>
          <ac:picMkLst>
            <pc:docMk/>
            <pc:sldMk cId="0" sldId="266"/>
            <ac:picMk id="7" creationId="{D5FB9606-7605-8A01-2C88-DA8A4F9ED619}"/>
          </ac:picMkLst>
        </pc:picChg>
      </pc:sldChg>
      <pc:sldChg chg="del">
        <pc:chgData name="Desmijter Pieter" userId="S::pieter.desmijter@vlaanderen.be::f32fbda8-70e5-427c-9ee0-37fbb5ec3ae4" providerId="AD" clId="Web-{C0E00332-64A4-7B41-8A5F-9D25FE11ADB9}" dt="2023-01-23T10:22:31.029" v="277"/>
        <pc:sldMkLst>
          <pc:docMk/>
          <pc:sldMk cId="0" sldId="267"/>
        </pc:sldMkLst>
      </pc:sldChg>
      <pc:sldChg chg="modSp">
        <pc:chgData name="Desmijter Pieter" userId="S::pieter.desmijter@vlaanderen.be::f32fbda8-70e5-427c-9ee0-37fbb5ec3ae4" providerId="AD" clId="Web-{C0E00332-64A4-7B41-8A5F-9D25FE11ADB9}" dt="2023-01-23T10:22:35.873" v="278" actId="20577"/>
        <pc:sldMkLst>
          <pc:docMk/>
          <pc:sldMk cId="0" sldId="268"/>
        </pc:sldMkLst>
        <pc:spChg chg="mod">
          <ac:chgData name="Desmijter Pieter" userId="S::pieter.desmijter@vlaanderen.be::f32fbda8-70e5-427c-9ee0-37fbb5ec3ae4" providerId="AD" clId="Web-{C0E00332-64A4-7B41-8A5F-9D25FE11ADB9}" dt="2023-01-23T10:22:35.873" v="278" actId="20577"/>
          <ac:spMkLst>
            <pc:docMk/>
            <pc:sldMk cId="0" sldId="268"/>
            <ac:spMk id="338" creationId="{00000000-0000-0000-0000-000000000000}"/>
          </ac:spMkLst>
        </pc:spChg>
      </pc:sldChg>
      <pc:sldChg chg="del">
        <pc:chgData name="Desmijter Pieter" userId="S::pieter.desmijter@vlaanderen.be::f32fbda8-70e5-427c-9ee0-37fbb5ec3ae4" providerId="AD" clId="Web-{C0E00332-64A4-7B41-8A5F-9D25FE11ADB9}" dt="2023-01-23T10:32:28.625" v="280"/>
        <pc:sldMkLst>
          <pc:docMk/>
          <pc:sldMk cId="0" sldId="269"/>
        </pc:sldMkLst>
      </pc:sldChg>
      <pc:sldChg chg="del">
        <pc:chgData name="Desmijter Pieter" userId="S::pieter.desmijter@vlaanderen.be::f32fbda8-70e5-427c-9ee0-37fbb5ec3ae4" providerId="AD" clId="Web-{C0E00332-64A4-7B41-8A5F-9D25FE11ADB9}" dt="2023-01-23T10:32:20.438" v="279"/>
        <pc:sldMkLst>
          <pc:docMk/>
          <pc:sldMk cId="0" sldId="270"/>
        </pc:sldMkLst>
      </pc:sldChg>
      <pc:sldChg chg="modSp">
        <pc:chgData name="Desmijter Pieter" userId="S::pieter.desmijter@vlaanderen.be::f32fbda8-70e5-427c-9ee0-37fbb5ec3ae4" providerId="AD" clId="Web-{C0E00332-64A4-7B41-8A5F-9D25FE11ADB9}" dt="2023-01-23T09:54:12.540" v="0"/>
        <pc:sldMkLst>
          <pc:docMk/>
          <pc:sldMk cId="0" sldId="271"/>
        </pc:sldMkLst>
        <pc:spChg chg="mod">
          <ac:chgData name="Desmijter Pieter" userId="S::pieter.desmijter@vlaanderen.be::f32fbda8-70e5-427c-9ee0-37fbb5ec3ae4" providerId="AD" clId="Web-{C0E00332-64A4-7B41-8A5F-9D25FE11ADB9}" dt="2023-01-23T09:54:12.540" v="0"/>
          <ac:spMkLst>
            <pc:docMk/>
            <pc:sldMk cId="0" sldId="271"/>
            <ac:spMk id="365" creationId="{00000000-0000-0000-0000-000000000000}"/>
          </ac:spMkLst>
        </pc:spChg>
      </pc:sldChg>
      <pc:sldChg chg="modSp">
        <pc:chgData name="Desmijter Pieter" userId="S::pieter.desmijter@vlaanderen.be::f32fbda8-70e5-427c-9ee0-37fbb5ec3ae4" providerId="AD" clId="Web-{C0E00332-64A4-7B41-8A5F-9D25FE11ADB9}" dt="2023-01-23T10:37:41.338" v="627" actId="20577"/>
        <pc:sldMkLst>
          <pc:docMk/>
          <pc:sldMk cId="0" sldId="272"/>
        </pc:sldMkLst>
        <pc:spChg chg="mod">
          <ac:chgData name="Desmijter Pieter" userId="S::pieter.desmijter@vlaanderen.be::f32fbda8-70e5-427c-9ee0-37fbb5ec3ae4" providerId="AD" clId="Web-{C0E00332-64A4-7B41-8A5F-9D25FE11ADB9}" dt="2023-01-23T10:33:20.783" v="283" actId="20577"/>
          <ac:spMkLst>
            <pc:docMk/>
            <pc:sldMk cId="0" sldId="272"/>
            <ac:spMk id="372" creationId="{00000000-0000-0000-0000-000000000000}"/>
          </ac:spMkLst>
        </pc:spChg>
        <pc:spChg chg="mod">
          <ac:chgData name="Desmijter Pieter" userId="S::pieter.desmijter@vlaanderen.be::f32fbda8-70e5-427c-9ee0-37fbb5ec3ae4" providerId="AD" clId="Web-{C0E00332-64A4-7B41-8A5F-9D25FE11ADB9}" dt="2023-01-23T10:37:41.338" v="627" actId="20577"/>
          <ac:spMkLst>
            <pc:docMk/>
            <pc:sldMk cId="0" sldId="272"/>
            <ac:spMk id="373" creationId="{00000000-0000-0000-0000-000000000000}"/>
          </ac:spMkLst>
        </pc:spChg>
        <pc:spChg chg="mod">
          <ac:chgData name="Desmijter Pieter" userId="S::pieter.desmijter@vlaanderen.be::f32fbda8-70e5-427c-9ee0-37fbb5ec3ae4" providerId="AD" clId="Web-{C0E00332-64A4-7B41-8A5F-9D25FE11ADB9}" dt="2023-01-23T09:54:12.540" v="0"/>
          <ac:spMkLst>
            <pc:docMk/>
            <pc:sldMk cId="0" sldId="272"/>
            <ac:spMk id="374" creationId="{00000000-0000-0000-0000-000000000000}"/>
          </ac:spMkLst>
        </pc:spChg>
      </pc:sldChg>
      <pc:sldChg chg="modSp">
        <pc:chgData name="Desmijter Pieter" userId="S::pieter.desmijter@vlaanderen.be::f32fbda8-70e5-427c-9ee0-37fbb5ec3ae4" providerId="AD" clId="Web-{C0E00332-64A4-7B41-8A5F-9D25FE11ADB9}" dt="2023-01-23T09:54:12.540" v="0"/>
        <pc:sldMkLst>
          <pc:docMk/>
          <pc:sldMk cId="0" sldId="273"/>
        </pc:sldMkLst>
        <pc:spChg chg="mod">
          <ac:chgData name="Desmijter Pieter" userId="S::pieter.desmijter@vlaanderen.be::f32fbda8-70e5-427c-9ee0-37fbb5ec3ae4" providerId="AD" clId="Web-{C0E00332-64A4-7B41-8A5F-9D25FE11ADB9}" dt="2023-01-23T09:54:12.540" v="0"/>
          <ac:spMkLst>
            <pc:docMk/>
            <pc:sldMk cId="0" sldId="273"/>
            <ac:spMk id="383" creationId="{00000000-0000-0000-0000-000000000000}"/>
          </ac:spMkLst>
        </pc:spChg>
      </pc:sldChg>
      <pc:sldChg chg="del">
        <pc:chgData name="Desmijter Pieter" userId="S::pieter.desmijter@vlaanderen.be::f32fbda8-70e5-427c-9ee0-37fbb5ec3ae4" providerId="AD" clId="Web-{C0E00332-64A4-7B41-8A5F-9D25FE11ADB9}" dt="2023-01-23T10:45:22.008" v="628"/>
        <pc:sldMkLst>
          <pc:docMk/>
          <pc:sldMk cId="0" sldId="275"/>
        </pc:sldMkLst>
      </pc:sldChg>
      <pc:sldChg chg="modSp">
        <pc:chgData name="Desmijter Pieter" userId="S::pieter.desmijter@vlaanderen.be::f32fbda8-70e5-427c-9ee0-37fbb5ec3ae4" providerId="AD" clId="Web-{C0E00332-64A4-7B41-8A5F-9D25FE11ADB9}" dt="2023-01-23T09:54:12.540" v="0"/>
        <pc:sldMkLst>
          <pc:docMk/>
          <pc:sldMk cId="0" sldId="276"/>
        </pc:sldMkLst>
        <pc:spChg chg="mod">
          <ac:chgData name="Desmijter Pieter" userId="S::pieter.desmijter@vlaanderen.be::f32fbda8-70e5-427c-9ee0-37fbb5ec3ae4" providerId="AD" clId="Web-{C0E00332-64A4-7B41-8A5F-9D25FE11ADB9}" dt="2023-01-23T09:54:12.540" v="0"/>
          <ac:spMkLst>
            <pc:docMk/>
            <pc:sldMk cId="0" sldId="276"/>
            <ac:spMk id="462" creationId="{00000000-0000-0000-0000-000000000000}"/>
          </ac:spMkLst>
        </pc:spChg>
      </pc:sldChg>
      <pc:sldChg chg="modSp">
        <pc:chgData name="Desmijter Pieter" userId="S::pieter.desmijter@vlaanderen.be::f32fbda8-70e5-427c-9ee0-37fbb5ec3ae4" providerId="AD" clId="Web-{C0E00332-64A4-7B41-8A5F-9D25FE11ADB9}" dt="2023-01-23T09:54:12.540" v="0"/>
        <pc:sldMkLst>
          <pc:docMk/>
          <pc:sldMk cId="0" sldId="278"/>
        </pc:sldMkLst>
        <pc:spChg chg="mod">
          <ac:chgData name="Desmijter Pieter" userId="S::pieter.desmijter@vlaanderen.be::f32fbda8-70e5-427c-9ee0-37fbb5ec3ae4" providerId="AD" clId="Web-{C0E00332-64A4-7B41-8A5F-9D25FE11ADB9}" dt="2023-01-23T09:54:12.540" v="0"/>
          <ac:spMkLst>
            <pc:docMk/>
            <pc:sldMk cId="0" sldId="278"/>
            <ac:spMk id="478" creationId="{00000000-0000-0000-0000-000000000000}"/>
          </ac:spMkLst>
        </pc:spChg>
      </pc:sldChg>
      <pc:sldChg chg="modSp">
        <pc:chgData name="Desmijter Pieter" userId="S::pieter.desmijter@vlaanderen.be::f32fbda8-70e5-427c-9ee0-37fbb5ec3ae4" providerId="AD" clId="Web-{C0E00332-64A4-7B41-8A5F-9D25FE11ADB9}" dt="2023-01-23T09:54:12.540" v="0"/>
        <pc:sldMkLst>
          <pc:docMk/>
          <pc:sldMk cId="0" sldId="279"/>
        </pc:sldMkLst>
        <pc:spChg chg="mod">
          <ac:chgData name="Desmijter Pieter" userId="S::pieter.desmijter@vlaanderen.be::f32fbda8-70e5-427c-9ee0-37fbb5ec3ae4" providerId="AD" clId="Web-{C0E00332-64A4-7B41-8A5F-9D25FE11ADB9}" dt="2023-01-23T09:54:12.540" v="0"/>
          <ac:spMkLst>
            <pc:docMk/>
            <pc:sldMk cId="0" sldId="279"/>
            <ac:spMk id="486" creationId="{00000000-0000-0000-0000-000000000000}"/>
          </ac:spMkLst>
        </pc:spChg>
      </pc:sldChg>
      <pc:sldChg chg="modSp">
        <pc:chgData name="Desmijter Pieter" userId="S::pieter.desmijter@vlaanderen.be::f32fbda8-70e5-427c-9ee0-37fbb5ec3ae4" providerId="AD" clId="Web-{C0E00332-64A4-7B41-8A5F-9D25FE11ADB9}" dt="2023-01-23T09:54:12.540" v="0"/>
        <pc:sldMkLst>
          <pc:docMk/>
          <pc:sldMk cId="0" sldId="281"/>
        </pc:sldMkLst>
        <pc:spChg chg="mod">
          <ac:chgData name="Desmijter Pieter" userId="S::pieter.desmijter@vlaanderen.be::f32fbda8-70e5-427c-9ee0-37fbb5ec3ae4" providerId="AD" clId="Web-{C0E00332-64A4-7B41-8A5F-9D25FE11ADB9}" dt="2023-01-23T09:54:12.540" v="0"/>
          <ac:spMkLst>
            <pc:docMk/>
            <pc:sldMk cId="0" sldId="281"/>
            <ac:spMk id="501" creationId="{00000000-0000-0000-0000-000000000000}"/>
          </ac:spMkLst>
        </pc:spChg>
      </pc:sldChg>
      <pc:sldChg chg="modSp modNotes">
        <pc:chgData name="Desmijter Pieter" userId="S::pieter.desmijter@vlaanderen.be::f32fbda8-70e5-427c-9ee0-37fbb5ec3ae4" providerId="AD" clId="Web-{C0E00332-64A4-7B41-8A5F-9D25FE11ADB9}" dt="2023-01-23T10:52:51.756" v="685" actId="20577"/>
        <pc:sldMkLst>
          <pc:docMk/>
          <pc:sldMk cId="0" sldId="298"/>
        </pc:sldMkLst>
        <pc:spChg chg="mod">
          <ac:chgData name="Desmijter Pieter" userId="S::pieter.desmijter@vlaanderen.be::f32fbda8-70e5-427c-9ee0-37fbb5ec3ae4" providerId="AD" clId="Web-{C0E00332-64A4-7B41-8A5F-9D25FE11ADB9}" dt="2023-01-23T10:52:14.865" v="648" actId="20577"/>
          <ac:spMkLst>
            <pc:docMk/>
            <pc:sldMk cId="0" sldId="298"/>
            <ac:spMk id="892" creationId="{00000000-0000-0000-0000-000000000000}"/>
          </ac:spMkLst>
        </pc:spChg>
        <pc:spChg chg="mod">
          <ac:chgData name="Desmijter Pieter" userId="S::pieter.desmijter@vlaanderen.be::f32fbda8-70e5-427c-9ee0-37fbb5ec3ae4" providerId="AD" clId="Web-{C0E00332-64A4-7B41-8A5F-9D25FE11ADB9}" dt="2023-01-23T10:52:51.756" v="685" actId="20577"/>
          <ac:spMkLst>
            <pc:docMk/>
            <pc:sldMk cId="0" sldId="298"/>
            <ac:spMk id="893" creationId="{00000000-0000-0000-0000-000000000000}"/>
          </ac:spMkLst>
        </pc:spChg>
      </pc:sldChg>
      <pc:sldChg chg="del">
        <pc:chgData name="Desmijter Pieter" userId="S::pieter.desmijter@vlaanderen.be::f32fbda8-70e5-427c-9ee0-37fbb5ec3ae4" providerId="AD" clId="Web-{C0E00332-64A4-7B41-8A5F-9D25FE11ADB9}" dt="2023-01-23T10:55:41.324" v="707"/>
        <pc:sldMkLst>
          <pc:docMk/>
          <pc:sldMk cId="0" sldId="299"/>
        </pc:sldMkLst>
      </pc:sldChg>
      <pc:sldChg chg="modSp">
        <pc:chgData name="Desmijter Pieter" userId="S::pieter.desmijter@vlaanderen.be::f32fbda8-70e5-427c-9ee0-37fbb5ec3ae4" providerId="AD" clId="Web-{C0E00332-64A4-7B41-8A5F-9D25FE11ADB9}" dt="2023-01-23T10:56:04.481" v="712" actId="20577"/>
        <pc:sldMkLst>
          <pc:docMk/>
          <pc:sldMk cId="0" sldId="300"/>
        </pc:sldMkLst>
        <pc:spChg chg="mod">
          <ac:chgData name="Desmijter Pieter" userId="S::pieter.desmijter@vlaanderen.be::f32fbda8-70e5-427c-9ee0-37fbb5ec3ae4" providerId="AD" clId="Web-{C0E00332-64A4-7B41-8A5F-9D25FE11ADB9}" dt="2023-01-23T10:56:00.293" v="709" actId="20577"/>
          <ac:spMkLst>
            <pc:docMk/>
            <pc:sldMk cId="0" sldId="300"/>
            <ac:spMk id="905" creationId="{00000000-0000-0000-0000-000000000000}"/>
          </ac:spMkLst>
        </pc:spChg>
        <pc:spChg chg="mod">
          <ac:chgData name="Desmijter Pieter" userId="S::pieter.desmijter@vlaanderen.be::f32fbda8-70e5-427c-9ee0-37fbb5ec3ae4" providerId="AD" clId="Web-{C0E00332-64A4-7B41-8A5F-9D25FE11ADB9}" dt="2023-01-23T10:56:04.481" v="712" actId="20577"/>
          <ac:spMkLst>
            <pc:docMk/>
            <pc:sldMk cId="0" sldId="300"/>
            <ac:spMk id="906" creationId="{00000000-0000-0000-0000-000000000000}"/>
          </ac:spMkLst>
        </pc:spChg>
      </pc:sldChg>
      <pc:sldChg chg="modSp">
        <pc:chgData name="Desmijter Pieter" userId="S::pieter.desmijter@vlaanderen.be::f32fbda8-70e5-427c-9ee0-37fbb5ec3ae4" providerId="AD" clId="Web-{C0E00332-64A4-7B41-8A5F-9D25FE11ADB9}" dt="2023-01-23T10:58:44.954" v="728" actId="1076"/>
        <pc:sldMkLst>
          <pc:docMk/>
          <pc:sldMk cId="0" sldId="302"/>
        </pc:sldMkLst>
        <pc:spChg chg="mod">
          <ac:chgData name="Desmijter Pieter" userId="S::pieter.desmijter@vlaanderen.be::f32fbda8-70e5-427c-9ee0-37fbb5ec3ae4" providerId="AD" clId="Web-{C0E00332-64A4-7B41-8A5F-9D25FE11ADB9}" dt="2023-01-23T10:58:44.954" v="728" actId="1076"/>
          <ac:spMkLst>
            <pc:docMk/>
            <pc:sldMk cId="0" sldId="302"/>
            <ac:spMk id="919" creationId="{00000000-0000-0000-0000-000000000000}"/>
          </ac:spMkLst>
        </pc:spChg>
      </pc:sldChg>
      <pc:sldChg chg="modSp modNotes">
        <pc:chgData name="Desmijter Pieter" userId="S::pieter.desmijter@vlaanderen.be::f32fbda8-70e5-427c-9ee0-37fbb5ec3ae4" providerId="AD" clId="Web-{C0E00332-64A4-7B41-8A5F-9D25FE11ADB9}" dt="2023-01-23T12:59:58.073" v="1722" actId="20577"/>
        <pc:sldMkLst>
          <pc:docMk/>
          <pc:sldMk cId="0" sldId="306"/>
        </pc:sldMkLst>
        <pc:spChg chg="mod">
          <ac:chgData name="Desmijter Pieter" userId="S::pieter.desmijter@vlaanderen.be::f32fbda8-70e5-427c-9ee0-37fbb5ec3ae4" providerId="AD" clId="Web-{C0E00332-64A4-7B41-8A5F-9D25FE11ADB9}" dt="2023-01-23T12:37:15.674" v="1412" actId="20577"/>
          <ac:spMkLst>
            <pc:docMk/>
            <pc:sldMk cId="0" sldId="306"/>
            <ac:spMk id="982" creationId="{00000000-0000-0000-0000-000000000000}"/>
          </ac:spMkLst>
        </pc:spChg>
        <pc:spChg chg="mod">
          <ac:chgData name="Desmijter Pieter" userId="S::pieter.desmijter@vlaanderen.be::f32fbda8-70e5-427c-9ee0-37fbb5ec3ae4" providerId="AD" clId="Web-{C0E00332-64A4-7B41-8A5F-9D25FE11ADB9}" dt="2023-01-23T12:59:58.073" v="1722" actId="20577"/>
          <ac:spMkLst>
            <pc:docMk/>
            <pc:sldMk cId="0" sldId="306"/>
            <ac:spMk id="984" creationId="{00000000-0000-0000-0000-000000000000}"/>
          </ac:spMkLst>
        </pc:spChg>
      </pc:sldChg>
      <pc:sldChg chg="modSp add replId">
        <pc:chgData name="Desmijter Pieter" userId="S::pieter.desmijter@vlaanderen.be::f32fbda8-70e5-427c-9ee0-37fbb5ec3ae4" providerId="AD" clId="Web-{C0E00332-64A4-7B41-8A5F-9D25FE11ADB9}" dt="2023-01-23T10:53:00.975" v="698" actId="20577"/>
        <pc:sldMkLst>
          <pc:docMk/>
          <pc:sldMk cId="4243858343" sldId="324"/>
        </pc:sldMkLst>
        <pc:spChg chg="mod">
          <ac:chgData name="Desmijter Pieter" userId="S::pieter.desmijter@vlaanderen.be::f32fbda8-70e5-427c-9ee0-37fbb5ec3ae4" providerId="AD" clId="Web-{C0E00332-64A4-7B41-8A5F-9D25FE11ADB9}" dt="2023-01-23T10:52:29.646" v="659" actId="20577"/>
          <ac:spMkLst>
            <pc:docMk/>
            <pc:sldMk cId="4243858343" sldId="324"/>
            <ac:spMk id="892" creationId="{00000000-0000-0000-0000-000000000000}"/>
          </ac:spMkLst>
        </pc:spChg>
        <pc:spChg chg="mod">
          <ac:chgData name="Desmijter Pieter" userId="S::pieter.desmijter@vlaanderen.be::f32fbda8-70e5-427c-9ee0-37fbb5ec3ae4" providerId="AD" clId="Web-{C0E00332-64A4-7B41-8A5F-9D25FE11ADB9}" dt="2023-01-23T10:53:00.975" v="698" actId="20577"/>
          <ac:spMkLst>
            <pc:docMk/>
            <pc:sldMk cId="4243858343" sldId="324"/>
            <ac:spMk id="893" creationId="{00000000-0000-0000-0000-000000000000}"/>
          </ac:spMkLst>
        </pc:spChg>
      </pc:sldChg>
      <pc:sldChg chg="modSp add replId">
        <pc:chgData name="Desmijter Pieter" userId="S::pieter.desmijter@vlaanderen.be::f32fbda8-70e5-427c-9ee0-37fbb5ec3ae4" providerId="AD" clId="Web-{C0E00332-64A4-7B41-8A5F-9D25FE11ADB9}" dt="2023-01-23T10:53:08.022" v="706" actId="20577"/>
        <pc:sldMkLst>
          <pc:docMk/>
          <pc:sldMk cId="1660051194" sldId="325"/>
        </pc:sldMkLst>
        <pc:spChg chg="mod">
          <ac:chgData name="Desmijter Pieter" userId="S::pieter.desmijter@vlaanderen.be::f32fbda8-70e5-427c-9ee0-37fbb5ec3ae4" providerId="AD" clId="Web-{C0E00332-64A4-7B41-8A5F-9D25FE11ADB9}" dt="2023-01-23T10:52:40.568" v="677" actId="20577"/>
          <ac:spMkLst>
            <pc:docMk/>
            <pc:sldMk cId="1660051194" sldId="325"/>
            <ac:spMk id="892" creationId="{00000000-0000-0000-0000-000000000000}"/>
          </ac:spMkLst>
        </pc:spChg>
        <pc:spChg chg="mod">
          <ac:chgData name="Desmijter Pieter" userId="S::pieter.desmijter@vlaanderen.be::f32fbda8-70e5-427c-9ee0-37fbb5ec3ae4" providerId="AD" clId="Web-{C0E00332-64A4-7B41-8A5F-9D25FE11ADB9}" dt="2023-01-23T10:53:08.022" v="706" actId="20577"/>
          <ac:spMkLst>
            <pc:docMk/>
            <pc:sldMk cId="1660051194" sldId="325"/>
            <ac:spMk id="893" creationId="{00000000-0000-0000-0000-000000000000}"/>
          </ac:spMkLst>
        </pc:spChg>
      </pc:sldChg>
      <pc:sldChg chg="modSp add ord replId">
        <pc:chgData name="Desmijter Pieter" userId="S::pieter.desmijter@vlaanderen.be::f32fbda8-70e5-427c-9ee0-37fbb5ec3ae4" providerId="AD" clId="Web-{C0E00332-64A4-7B41-8A5F-9D25FE11ADB9}" dt="2023-01-23T10:57:06.920" v="719" actId="20577"/>
        <pc:sldMkLst>
          <pc:docMk/>
          <pc:sldMk cId="1050341396" sldId="326"/>
        </pc:sldMkLst>
        <pc:spChg chg="mod">
          <ac:chgData name="Desmijter Pieter" userId="S::pieter.desmijter@vlaanderen.be::f32fbda8-70e5-427c-9ee0-37fbb5ec3ae4" providerId="AD" clId="Web-{C0E00332-64A4-7B41-8A5F-9D25FE11ADB9}" dt="2023-01-23T10:57:01.264" v="716" actId="20577"/>
          <ac:spMkLst>
            <pc:docMk/>
            <pc:sldMk cId="1050341396" sldId="326"/>
            <ac:spMk id="905" creationId="{00000000-0000-0000-0000-000000000000}"/>
          </ac:spMkLst>
        </pc:spChg>
        <pc:spChg chg="mod">
          <ac:chgData name="Desmijter Pieter" userId="S::pieter.desmijter@vlaanderen.be::f32fbda8-70e5-427c-9ee0-37fbb5ec3ae4" providerId="AD" clId="Web-{C0E00332-64A4-7B41-8A5F-9D25FE11ADB9}" dt="2023-01-23T10:57:06.920" v="719" actId="20577"/>
          <ac:spMkLst>
            <pc:docMk/>
            <pc:sldMk cId="1050341396" sldId="326"/>
            <ac:spMk id="906" creationId="{00000000-0000-0000-0000-000000000000}"/>
          </ac:spMkLst>
        </pc:spChg>
      </pc:sldChg>
      <pc:sldChg chg="modSp add replId">
        <pc:chgData name="Desmijter Pieter" userId="S::pieter.desmijter@vlaanderen.be::f32fbda8-70e5-427c-9ee0-37fbb5ec3ae4" providerId="AD" clId="Web-{C0E00332-64A4-7B41-8A5F-9D25FE11ADB9}" dt="2023-01-23T10:58:03.328" v="723" actId="20577"/>
        <pc:sldMkLst>
          <pc:docMk/>
          <pc:sldMk cId="3767539575" sldId="327"/>
        </pc:sldMkLst>
        <pc:spChg chg="mod">
          <ac:chgData name="Desmijter Pieter" userId="S::pieter.desmijter@vlaanderen.be::f32fbda8-70e5-427c-9ee0-37fbb5ec3ae4" providerId="AD" clId="Web-{C0E00332-64A4-7B41-8A5F-9D25FE11ADB9}" dt="2023-01-23T10:58:03.328" v="723" actId="20577"/>
          <ac:spMkLst>
            <pc:docMk/>
            <pc:sldMk cId="3767539575" sldId="327"/>
            <ac:spMk id="892" creationId="{00000000-0000-0000-0000-000000000000}"/>
          </ac:spMkLst>
        </pc:spChg>
        <pc:spChg chg="mod">
          <ac:chgData name="Desmijter Pieter" userId="S::pieter.desmijter@vlaanderen.be::f32fbda8-70e5-427c-9ee0-37fbb5ec3ae4" providerId="AD" clId="Web-{C0E00332-64A4-7B41-8A5F-9D25FE11ADB9}" dt="2023-01-23T10:58:00.922" v="722" actId="20577"/>
          <ac:spMkLst>
            <pc:docMk/>
            <pc:sldMk cId="3767539575" sldId="327"/>
            <ac:spMk id="893" creationId="{00000000-0000-0000-0000-000000000000}"/>
          </ac:spMkLst>
        </pc:spChg>
      </pc:sldChg>
      <pc:sldChg chg="addSp modSp add replId">
        <pc:chgData name="Desmijter Pieter" userId="S::pieter.desmijter@vlaanderen.be::f32fbda8-70e5-427c-9ee0-37fbb5ec3ae4" providerId="AD" clId="Web-{C0E00332-64A4-7B41-8A5F-9D25FE11ADB9}" dt="2023-01-23T12:32:33.197" v="1390" actId="20577"/>
        <pc:sldMkLst>
          <pc:docMk/>
          <pc:sldMk cId="1543691097" sldId="328"/>
        </pc:sldMkLst>
        <pc:spChg chg="mod">
          <ac:chgData name="Desmijter Pieter" userId="S::pieter.desmijter@vlaanderen.be::f32fbda8-70e5-427c-9ee0-37fbb5ec3ae4" providerId="AD" clId="Web-{C0E00332-64A4-7B41-8A5F-9D25FE11ADB9}" dt="2023-01-23T12:32:33.197" v="1390" actId="20577"/>
          <ac:spMkLst>
            <pc:docMk/>
            <pc:sldMk cId="1543691097" sldId="328"/>
            <ac:spMk id="323" creationId="{00000000-0000-0000-0000-000000000000}"/>
          </ac:spMkLst>
        </pc:spChg>
        <pc:picChg chg="add mod">
          <ac:chgData name="Desmijter Pieter" userId="S::pieter.desmijter@vlaanderen.be::f32fbda8-70e5-427c-9ee0-37fbb5ec3ae4" providerId="AD" clId="Web-{C0E00332-64A4-7B41-8A5F-9D25FE11ADB9}" dt="2023-01-23T12:11:58.661" v="955" actId="1076"/>
          <ac:picMkLst>
            <pc:docMk/>
            <pc:sldMk cId="1543691097" sldId="328"/>
            <ac:picMk id="2" creationId="{990549E3-C830-0160-D576-B578FDC9490A}"/>
          </ac:picMkLst>
        </pc:picChg>
      </pc:sldChg>
      <pc:sldChg chg="addSp delSp modSp add replId modNotes">
        <pc:chgData name="Desmijter Pieter" userId="S::pieter.desmijter@vlaanderen.be::f32fbda8-70e5-427c-9ee0-37fbb5ec3ae4" providerId="AD" clId="Web-{C0E00332-64A4-7B41-8A5F-9D25FE11ADB9}" dt="2023-01-23T12:49:24.320" v="1581" actId="20577"/>
        <pc:sldMkLst>
          <pc:docMk/>
          <pc:sldMk cId="1104957631" sldId="329"/>
        </pc:sldMkLst>
        <pc:spChg chg="mod">
          <ac:chgData name="Desmijter Pieter" userId="S::pieter.desmijter@vlaanderen.be::f32fbda8-70e5-427c-9ee0-37fbb5ec3ae4" providerId="AD" clId="Web-{C0E00332-64A4-7B41-8A5F-9D25FE11ADB9}" dt="2023-01-23T12:39:12.131" v="1421" actId="20577"/>
          <ac:spMkLst>
            <pc:docMk/>
            <pc:sldMk cId="1104957631" sldId="329"/>
            <ac:spMk id="322" creationId="{00000000-0000-0000-0000-000000000000}"/>
          </ac:spMkLst>
        </pc:spChg>
        <pc:spChg chg="mod">
          <ac:chgData name="Desmijter Pieter" userId="S::pieter.desmijter@vlaanderen.be::f32fbda8-70e5-427c-9ee0-37fbb5ec3ae4" providerId="AD" clId="Web-{C0E00332-64A4-7B41-8A5F-9D25FE11ADB9}" dt="2023-01-23T12:49:24.320" v="1581" actId="20577"/>
          <ac:spMkLst>
            <pc:docMk/>
            <pc:sldMk cId="1104957631" sldId="329"/>
            <ac:spMk id="323" creationId="{00000000-0000-0000-0000-000000000000}"/>
          </ac:spMkLst>
        </pc:spChg>
        <pc:picChg chg="del">
          <ac:chgData name="Desmijter Pieter" userId="S::pieter.desmijter@vlaanderen.be::f32fbda8-70e5-427c-9ee0-37fbb5ec3ae4" providerId="AD" clId="Web-{C0E00332-64A4-7B41-8A5F-9D25FE11ADB9}" dt="2023-01-23T12:39:51.022" v="1422"/>
          <ac:picMkLst>
            <pc:docMk/>
            <pc:sldMk cId="1104957631" sldId="329"/>
            <ac:picMk id="2" creationId="{990549E3-C830-0160-D576-B578FDC9490A}"/>
          </ac:picMkLst>
        </pc:picChg>
        <pc:picChg chg="add mod">
          <ac:chgData name="Desmijter Pieter" userId="S::pieter.desmijter@vlaanderen.be::f32fbda8-70e5-427c-9ee0-37fbb5ec3ae4" providerId="AD" clId="Web-{C0E00332-64A4-7B41-8A5F-9D25FE11ADB9}" dt="2023-01-23T12:39:56.694" v="1424" actId="1076"/>
          <ac:picMkLst>
            <pc:docMk/>
            <pc:sldMk cId="1104957631" sldId="329"/>
            <ac:picMk id="3" creationId="{A4A4A221-FC4F-F18E-3255-7BD6E191CA68}"/>
          </ac:picMkLst>
        </pc:picChg>
      </pc:sldChg>
      <pc:sldChg chg="modSp add replId modNotes">
        <pc:chgData name="Desmijter Pieter" userId="S::pieter.desmijter@vlaanderen.be::f32fbda8-70e5-427c-9ee0-37fbb5ec3ae4" providerId="AD" clId="Web-{C0E00332-64A4-7B41-8A5F-9D25FE11ADB9}" dt="2023-01-23T12:51:06.870" v="1652" actId="20577"/>
        <pc:sldMkLst>
          <pc:docMk/>
          <pc:sldMk cId="1834211920" sldId="330"/>
        </pc:sldMkLst>
        <pc:spChg chg="mod">
          <ac:chgData name="Desmijter Pieter" userId="S::pieter.desmijter@vlaanderen.be::f32fbda8-70e5-427c-9ee0-37fbb5ec3ae4" providerId="AD" clId="Web-{C0E00332-64A4-7B41-8A5F-9D25FE11ADB9}" dt="2023-01-23T12:49:45.680" v="1587" actId="20577"/>
          <ac:spMkLst>
            <pc:docMk/>
            <pc:sldMk cId="1834211920" sldId="330"/>
            <ac:spMk id="322" creationId="{00000000-0000-0000-0000-000000000000}"/>
          </ac:spMkLst>
        </pc:spChg>
        <pc:spChg chg="mod">
          <ac:chgData name="Desmijter Pieter" userId="S::pieter.desmijter@vlaanderen.be::f32fbda8-70e5-427c-9ee0-37fbb5ec3ae4" providerId="AD" clId="Web-{C0E00332-64A4-7B41-8A5F-9D25FE11ADB9}" dt="2023-01-23T12:51:06.870" v="1652" actId="20577"/>
          <ac:spMkLst>
            <pc:docMk/>
            <pc:sldMk cId="1834211920" sldId="330"/>
            <ac:spMk id="323" creationId="{00000000-0000-0000-0000-000000000000}"/>
          </ac:spMkLst>
        </pc:spChg>
      </pc:sldChg>
    </pc:docChg>
  </pc:docChgLst>
  <pc:docChgLst>
    <pc:chgData name="Dassonneville Yaron" userId="S::yaron.dassonneville@vlaanderen.be::f00fbc3b-a7c3-459a-b6dd-9db3be5520da" providerId="AD" clId="Web-{5B8F72DE-D843-4221-0B36-AFA2BFF47336}"/>
    <pc:docChg chg="mod addSld delSld modSld sldOrd">
      <pc:chgData name="Dassonneville Yaron" userId="S::yaron.dassonneville@vlaanderen.be::f00fbc3b-a7c3-459a-b6dd-9db3be5520da" providerId="AD" clId="Web-{5B8F72DE-D843-4221-0B36-AFA2BFF47336}" dt="2023-01-26T15:47:43.946" v="429"/>
      <pc:docMkLst>
        <pc:docMk/>
      </pc:docMkLst>
      <pc:sldChg chg="modSp">
        <pc:chgData name="Dassonneville Yaron" userId="S::yaron.dassonneville@vlaanderen.be::f00fbc3b-a7c3-459a-b6dd-9db3be5520da" providerId="AD" clId="Web-{5B8F72DE-D843-4221-0B36-AFA2BFF47336}" dt="2023-01-24T09:03:20.174" v="12" actId="20577"/>
        <pc:sldMkLst>
          <pc:docMk/>
          <pc:sldMk cId="0" sldId="256"/>
        </pc:sldMkLst>
        <pc:spChg chg="mod">
          <ac:chgData name="Dassonneville Yaron" userId="S::yaron.dassonneville@vlaanderen.be::f00fbc3b-a7c3-459a-b6dd-9db3be5520da" providerId="AD" clId="Web-{5B8F72DE-D843-4221-0B36-AFA2BFF47336}" dt="2023-01-24T09:03:20.174" v="12" actId="20577"/>
          <ac:spMkLst>
            <pc:docMk/>
            <pc:sldMk cId="0" sldId="256"/>
            <ac:spMk id="221" creationId="{00000000-0000-0000-0000-000000000000}"/>
          </ac:spMkLst>
        </pc:spChg>
      </pc:sldChg>
      <pc:sldChg chg="addSp delSp modSp addCm modCm">
        <pc:chgData name="Dassonneville Yaron" userId="S::yaron.dassonneville@vlaanderen.be::f00fbc3b-a7c3-459a-b6dd-9db3be5520da" providerId="AD" clId="Web-{5B8F72DE-D843-4221-0B36-AFA2BFF47336}" dt="2023-01-24T09:08:43.306" v="26"/>
        <pc:sldMkLst>
          <pc:docMk/>
          <pc:sldMk cId="0" sldId="259"/>
        </pc:sldMkLst>
        <pc:spChg chg="add mod">
          <ac:chgData name="Dassonneville Yaron" userId="S::yaron.dassonneville@vlaanderen.be::f00fbc3b-a7c3-459a-b6dd-9db3be5520da" providerId="AD" clId="Web-{5B8F72DE-D843-4221-0B36-AFA2BFF47336}" dt="2023-01-24T09:06:37.757" v="16"/>
          <ac:spMkLst>
            <pc:docMk/>
            <pc:sldMk cId="0" sldId="259"/>
            <ac:spMk id="4" creationId="{A4933DC6-E733-8E84-42A7-A6BDB739BB23}"/>
          </ac:spMkLst>
        </pc:spChg>
        <pc:graphicFrameChg chg="add mod modGraphic">
          <ac:chgData name="Dassonneville Yaron" userId="S::yaron.dassonneville@vlaanderen.be::f00fbc3b-a7c3-459a-b6dd-9db3be5520da" providerId="AD" clId="Web-{5B8F72DE-D843-4221-0B36-AFA2BFF47336}" dt="2023-01-24T09:07:40.711" v="24"/>
          <ac:graphicFrameMkLst>
            <pc:docMk/>
            <pc:sldMk cId="0" sldId="259"/>
            <ac:graphicFrameMk id="3" creationId="{F5C31A9A-B7E5-9704-D2BE-92F441431BD6}"/>
          </ac:graphicFrameMkLst>
        </pc:graphicFrameChg>
        <pc:graphicFrameChg chg="del">
          <ac:chgData name="Dassonneville Yaron" userId="S::yaron.dassonneville@vlaanderen.be::f00fbc3b-a7c3-459a-b6dd-9db3be5520da" providerId="AD" clId="Web-{5B8F72DE-D843-4221-0B36-AFA2BFF47336}" dt="2023-01-24T09:06:35.757" v="13"/>
          <ac:graphicFrameMkLst>
            <pc:docMk/>
            <pc:sldMk cId="0" sldId="259"/>
            <ac:graphicFrameMk id="263" creationId="{00000000-0000-0000-0000-000000000000}"/>
          </ac:graphicFrameMkLst>
        </pc:graphicFrameChg>
      </pc:sldChg>
      <pc:sldChg chg="mod modShow">
        <pc:chgData name="Dassonneville Yaron" userId="S::yaron.dassonneville@vlaanderen.be::f00fbc3b-a7c3-459a-b6dd-9db3be5520da" providerId="AD" clId="Web-{5B8F72DE-D843-4221-0B36-AFA2BFF47336}" dt="2023-01-24T09:09:10.635" v="27"/>
        <pc:sldMkLst>
          <pc:docMk/>
          <pc:sldMk cId="0" sldId="261"/>
        </pc:sldMkLst>
      </pc:sldChg>
      <pc:sldChg chg="del">
        <pc:chgData name="Dassonneville Yaron" userId="S::yaron.dassonneville@vlaanderen.be::f00fbc3b-a7c3-459a-b6dd-9db3be5520da" providerId="AD" clId="Web-{5B8F72DE-D843-4221-0B36-AFA2BFF47336}" dt="2023-01-24T09:14:03.438" v="38"/>
        <pc:sldMkLst>
          <pc:docMk/>
          <pc:sldMk cId="0" sldId="268"/>
        </pc:sldMkLst>
      </pc:sldChg>
      <pc:sldChg chg="del">
        <pc:chgData name="Dassonneville Yaron" userId="S::yaron.dassonneville@vlaanderen.be::f00fbc3b-a7c3-459a-b6dd-9db3be5520da" providerId="AD" clId="Web-{5B8F72DE-D843-4221-0B36-AFA2BFF47336}" dt="2023-01-24T09:14:03.438" v="37"/>
        <pc:sldMkLst>
          <pc:docMk/>
          <pc:sldMk cId="0" sldId="271"/>
        </pc:sldMkLst>
      </pc:sldChg>
      <pc:sldChg chg="del">
        <pc:chgData name="Dassonneville Yaron" userId="S::yaron.dassonneville@vlaanderen.be::f00fbc3b-a7c3-459a-b6dd-9db3be5520da" providerId="AD" clId="Web-{5B8F72DE-D843-4221-0B36-AFA2BFF47336}" dt="2023-01-24T09:14:03.438" v="36"/>
        <pc:sldMkLst>
          <pc:docMk/>
          <pc:sldMk cId="0" sldId="272"/>
        </pc:sldMkLst>
      </pc:sldChg>
      <pc:sldChg chg="del">
        <pc:chgData name="Dassonneville Yaron" userId="S::yaron.dassonneville@vlaanderen.be::f00fbc3b-a7c3-459a-b6dd-9db3be5520da" providerId="AD" clId="Web-{5B8F72DE-D843-4221-0B36-AFA2BFF47336}" dt="2023-01-24T09:14:03.438" v="35"/>
        <pc:sldMkLst>
          <pc:docMk/>
          <pc:sldMk cId="0" sldId="273"/>
        </pc:sldMkLst>
      </pc:sldChg>
      <pc:sldChg chg="del">
        <pc:chgData name="Dassonneville Yaron" userId="S::yaron.dassonneville@vlaanderen.be::f00fbc3b-a7c3-459a-b6dd-9db3be5520da" providerId="AD" clId="Web-{5B8F72DE-D843-4221-0B36-AFA2BFF47336}" dt="2023-01-24T09:14:03.438" v="34"/>
        <pc:sldMkLst>
          <pc:docMk/>
          <pc:sldMk cId="0" sldId="274"/>
        </pc:sldMkLst>
      </pc:sldChg>
      <pc:sldChg chg="del">
        <pc:chgData name="Dassonneville Yaron" userId="S::yaron.dassonneville@vlaanderen.be::f00fbc3b-a7c3-459a-b6dd-9db3be5520da" providerId="AD" clId="Web-{5B8F72DE-D843-4221-0B36-AFA2BFF47336}" dt="2023-01-24T09:14:03.422" v="33"/>
        <pc:sldMkLst>
          <pc:docMk/>
          <pc:sldMk cId="0" sldId="276"/>
        </pc:sldMkLst>
      </pc:sldChg>
      <pc:sldChg chg="del">
        <pc:chgData name="Dassonneville Yaron" userId="S::yaron.dassonneville@vlaanderen.be::f00fbc3b-a7c3-459a-b6dd-9db3be5520da" providerId="AD" clId="Web-{5B8F72DE-D843-4221-0B36-AFA2BFF47336}" dt="2023-01-24T09:14:03.422" v="32"/>
        <pc:sldMkLst>
          <pc:docMk/>
          <pc:sldMk cId="0" sldId="277"/>
        </pc:sldMkLst>
      </pc:sldChg>
      <pc:sldChg chg="del">
        <pc:chgData name="Dassonneville Yaron" userId="S::yaron.dassonneville@vlaanderen.be::f00fbc3b-a7c3-459a-b6dd-9db3be5520da" providerId="AD" clId="Web-{5B8F72DE-D843-4221-0B36-AFA2BFF47336}" dt="2023-01-24T09:14:03.422" v="31"/>
        <pc:sldMkLst>
          <pc:docMk/>
          <pc:sldMk cId="0" sldId="278"/>
        </pc:sldMkLst>
      </pc:sldChg>
      <pc:sldChg chg="del">
        <pc:chgData name="Dassonneville Yaron" userId="S::yaron.dassonneville@vlaanderen.be::f00fbc3b-a7c3-459a-b6dd-9db3be5520da" providerId="AD" clId="Web-{5B8F72DE-D843-4221-0B36-AFA2BFF47336}" dt="2023-01-24T09:14:03.422" v="30"/>
        <pc:sldMkLst>
          <pc:docMk/>
          <pc:sldMk cId="0" sldId="279"/>
        </pc:sldMkLst>
      </pc:sldChg>
      <pc:sldChg chg="del">
        <pc:chgData name="Dassonneville Yaron" userId="S::yaron.dassonneville@vlaanderen.be::f00fbc3b-a7c3-459a-b6dd-9db3be5520da" providerId="AD" clId="Web-{5B8F72DE-D843-4221-0B36-AFA2BFF47336}" dt="2023-01-24T09:14:03.422" v="29"/>
        <pc:sldMkLst>
          <pc:docMk/>
          <pc:sldMk cId="0" sldId="280"/>
        </pc:sldMkLst>
      </pc:sldChg>
      <pc:sldChg chg="del">
        <pc:chgData name="Dassonneville Yaron" userId="S::yaron.dassonneville@vlaanderen.be::f00fbc3b-a7c3-459a-b6dd-9db3be5520da" providerId="AD" clId="Web-{5B8F72DE-D843-4221-0B36-AFA2BFF47336}" dt="2023-01-24T09:14:03.422" v="28"/>
        <pc:sldMkLst>
          <pc:docMk/>
          <pc:sldMk cId="0" sldId="281"/>
        </pc:sldMkLst>
      </pc:sldChg>
      <pc:sldChg chg="addSp delSp modSp">
        <pc:chgData name="Dassonneville Yaron" userId="S::yaron.dassonneville@vlaanderen.be::f00fbc3b-a7c3-459a-b6dd-9db3be5520da" providerId="AD" clId="Web-{5B8F72DE-D843-4221-0B36-AFA2BFF47336}" dt="2023-01-24T09:15:07.283" v="45" actId="1076"/>
        <pc:sldMkLst>
          <pc:docMk/>
          <pc:sldMk cId="0" sldId="289"/>
        </pc:sldMkLst>
        <pc:picChg chg="add mod">
          <ac:chgData name="Dassonneville Yaron" userId="S::yaron.dassonneville@vlaanderen.be::f00fbc3b-a7c3-459a-b6dd-9db3be5520da" providerId="AD" clId="Web-{5B8F72DE-D843-4221-0B36-AFA2BFF47336}" dt="2023-01-24T09:15:07.283" v="45" actId="1076"/>
          <ac:picMkLst>
            <pc:docMk/>
            <pc:sldMk cId="0" sldId="289"/>
            <ac:picMk id="2" creationId="{C8A29D20-D6E9-C50B-EFD2-CDD48ACB3396}"/>
          </ac:picMkLst>
        </pc:picChg>
        <pc:picChg chg="del">
          <ac:chgData name="Dassonneville Yaron" userId="S::yaron.dassonneville@vlaanderen.be::f00fbc3b-a7c3-459a-b6dd-9db3be5520da" providerId="AD" clId="Web-{5B8F72DE-D843-4221-0B36-AFA2BFF47336}" dt="2023-01-24T09:14:53.079" v="39"/>
          <ac:picMkLst>
            <pc:docMk/>
            <pc:sldMk cId="0" sldId="289"/>
            <ac:picMk id="605" creationId="{00000000-0000-0000-0000-000000000000}"/>
          </ac:picMkLst>
        </pc:picChg>
      </pc:sldChg>
      <pc:sldChg chg="modSp">
        <pc:chgData name="Dassonneville Yaron" userId="S::yaron.dassonneville@vlaanderen.be::f00fbc3b-a7c3-459a-b6dd-9db3be5520da" providerId="AD" clId="Web-{5B8F72DE-D843-4221-0B36-AFA2BFF47336}" dt="2023-01-24T09:16:00.222" v="47" actId="20577"/>
        <pc:sldMkLst>
          <pc:docMk/>
          <pc:sldMk cId="0" sldId="297"/>
        </pc:sldMkLst>
        <pc:spChg chg="mod">
          <ac:chgData name="Dassonneville Yaron" userId="S::yaron.dassonneville@vlaanderen.be::f00fbc3b-a7c3-459a-b6dd-9db3be5520da" providerId="AD" clId="Web-{5B8F72DE-D843-4221-0B36-AFA2BFF47336}" dt="2023-01-24T09:16:00.222" v="47" actId="20577"/>
          <ac:spMkLst>
            <pc:docMk/>
            <pc:sldMk cId="0" sldId="297"/>
            <ac:spMk id="886" creationId="{00000000-0000-0000-0000-000000000000}"/>
          </ac:spMkLst>
        </pc:spChg>
      </pc:sldChg>
      <pc:sldChg chg="addCm">
        <pc:chgData name="Dassonneville Yaron" userId="S::yaron.dassonneville@vlaanderen.be::f00fbc3b-a7c3-459a-b6dd-9db3be5520da" providerId="AD" clId="Web-{5B8F72DE-D843-4221-0B36-AFA2BFF47336}" dt="2023-01-24T09:39:27.313" v="141"/>
        <pc:sldMkLst>
          <pc:docMk/>
          <pc:sldMk cId="0" sldId="298"/>
        </pc:sldMkLst>
      </pc:sldChg>
      <pc:sldChg chg="addCm">
        <pc:chgData name="Dassonneville Yaron" userId="S::yaron.dassonneville@vlaanderen.be::f00fbc3b-a7c3-459a-b6dd-9db3be5520da" providerId="AD" clId="Web-{5B8F72DE-D843-4221-0B36-AFA2BFF47336}" dt="2023-01-24T09:41:21.253" v="142"/>
        <pc:sldMkLst>
          <pc:docMk/>
          <pc:sldMk cId="0" sldId="303"/>
        </pc:sldMkLst>
      </pc:sldChg>
      <pc:sldChg chg="modSp addCm modCm">
        <pc:chgData name="Dassonneville Yaron" userId="S::yaron.dassonneville@vlaanderen.be::f00fbc3b-a7c3-459a-b6dd-9db3be5520da" providerId="AD" clId="Web-{5B8F72DE-D843-4221-0B36-AFA2BFF47336}" dt="2023-01-24T09:30:39.818" v="140"/>
        <pc:sldMkLst>
          <pc:docMk/>
          <pc:sldMk cId="0" sldId="304"/>
        </pc:sldMkLst>
        <pc:spChg chg="mod">
          <ac:chgData name="Dassonneville Yaron" userId="S::yaron.dassonneville@vlaanderen.be::f00fbc3b-a7c3-459a-b6dd-9db3be5520da" providerId="AD" clId="Web-{5B8F72DE-D843-4221-0B36-AFA2BFF47336}" dt="2023-01-24T09:24:12.310" v="137" actId="20577"/>
          <ac:spMkLst>
            <pc:docMk/>
            <pc:sldMk cId="0" sldId="304"/>
            <ac:spMk id="965" creationId="{00000000-0000-0000-0000-000000000000}"/>
          </ac:spMkLst>
        </pc:spChg>
      </pc:sldChg>
      <pc:sldChg chg="del">
        <pc:chgData name="Dassonneville Yaron" userId="S::yaron.dassonneville@vlaanderen.be::f00fbc3b-a7c3-459a-b6dd-9db3be5520da" providerId="AD" clId="Web-{5B8F72DE-D843-4221-0B36-AFA2BFF47336}" dt="2023-01-24T09:24:14.529" v="138"/>
        <pc:sldMkLst>
          <pc:docMk/>
          <pc:sldMk cId="0" sldId="305"/>
        </pc:sldMkLst>
      </pc:sldChg>
      <pc:sldChg chg="modSp">
        <pc:chgData name="Dassonneville Yaron" userId="S::yaron.dassonneville@vlaanderen.be::f00fbc3b-a7c3-459a-b6dd-9db3be5520da" providerId="AD" clId="Web-{5B8F72DE-D843-4221-0B36-AFA2BFF47336}" dt="2023-01-26T15:26:41.426" v="184" actId="20577"/>
        <pc:sldMkLst>
          <pc:docMk/>
          <pc:sldMk cId="0" sldId="312"/>
        </pc:sldMkLst>
        <pc:spChg chg="mod">
          <ac:chgData name="Dassonneville Yaron" userId="S::yaron.dassonneville@vlaanderen.be::f00fbc3b-a7c3-459a-b6dd-9db3be5520da" providerId="AD" clId="Web-{5B8F72DE-D843-4221-0B36-AFA2BFF47336}" dt="2023-01-26T15:26:41.426" v="184" actId="20577"/>
          <ac:spMkLst>
            <pc:docMk/>
            <pc:sldMk cId="0" sldId="312"/>
            <ac:spMk id="1030" creationId="{00000000-0000-0000-0000-000000000000}"/>
          </ac:spMkLst>
        </pc:spChg>
      </pc:sldChg>
      <pc:sldChg chg="modSp addCm">
        <pc:chgData name="Dassonneville Yaron" userId="S::yaron.dassonneville@vlaanderen.be::f00fbc3b-a7c3-459a-b6dd-9db3be5520da" providerId="AD" clId="Web-{5B8F72DE-D843-4221-0B36-AFA2BFF47336}" dt="2023-01-26T15:29:10.227" v="185" actId="20577"/>
        <pc:sldMkLst>
          <pc:docMk/>
          <pc:sldMk cId="0" sldId="313"/>
        </pc:sldMkLst>
        <pc:spChg chg="mod">
          <ac:chgData name="Dassonneville Yaron" userId="S::yaron.dassonneville@vlaanderen.be::f00fbc3b-a7c3-459a-b6dd-9db3be5520da" providerId="AD" clId="Web-{5B8F72DE-D843-4221-0B36-AFA2BFF47336}" dt="2023-01-26T15:29:10.227" v="185" actId="20577"/>
          <ac:spMkLst>
            <pc:docMk/>
            <pc:sldMk cId="0" sldId="313"/>
            <ac:spMk id="1036" creationId="{00000000-0000-0000-0000-000000000000}"/>
          </ac:spMkLst>
        </pc:spChg>
      </pc:sldChg>
      <pc:sldChg chg="ord">
        <pc:chgData name="Dassonneville Yaron" userId="S::yaron.dassonneville@vlaanderen.be::f00fbc3b-a7c3-459a-b6dd-9db3be5520da" providerId="AD" clId="Web-{5B8F72DE-D843-4221-0B36-AFA2BFF47336}" dt="2023-01-24T09:45:49.806" v="144"/>
        <pc:sldMkLst>
          <pc:docMk/>
          <pc:sldMk cId="0" sldId="317"/>
        </pc:sldMkLst>
      </pc:sldChg>
      <pc:sldChg chg="modSp">
        <pc:chgData name="Dassonneville Yaron" userId="S::yaron.dassonneville@vlaanderen.be::f00fbc3b-a7c3-459a-b6dd-9db3be5520da" providerId="AD" clId="Web-{5B8F72DE-D843-4221-0B36-AFA2BFF47336}" dt="2023-01-24T09:46:23.322" v="157" actId="20577"/>
        <pc:sldMkLst>
          <pc:docMk/>
          <pc:sldMk cId="0" sldId="318"/>
        </pc:sldMkLst>
        <pc:spChg chg="mod">
          <ac:chgData name="Dassonneville Yaron" userId="S::yaron.dassonneville@vlaanderen.be::f00fbc3b-a7c3-459a-b6dd-9db3be5520da" providerId="AD" clId="Web-{5B8F72DE-D843-4221-0B36-AFA2BFF47336}" dt="2023-01-24T09:46:23.322" v="157" actId="20577"/>
          <ac:spMkLst>
            <pc:docMk/>
            <pc:sldMk cId="0" sldId="318"/>
            <ac:spMk id="1096" creationId="{00000000-0000-0000-0000-000000000000}"/>
          </ac:spMkLst>
        </pc:spChg>
      </pc:sldChg>
      <pc:sldChg chg="modSp addCm">
        <pc:chgData name="Dassonneville Yaron" userId="S::yaron.dassonneville@vlaanderen.be::f00fbc3b-a7c3-459a-b6dd-9db3be5520da" providerId="AD" clId="Web-{5B8F72DE-D843-4221-0B36-AFA2BFF47336}" dt="2023-01-24T09:48:33.512" v="172" actId="1076"/>
        <pc:sldMkLst>
          <pc:docMk/>
          <pc:sldMk cId="0" sldId="319"/>
        </pc:sldMkLst>
        <pc:spChg chg="mod">
          <ac:chgData name="Dassonneville Yaron" userId="S::yaron.dassonneville@vlaanderen.be::f00fbc3b-a7c3-459a-b6dd-9db3be5520da" providerId="AD" clId="Web-{5B8F72DE-D843-4221-0B36-AFA2BFF47336}" dt="2023-01-24T09:46:42.932" v="164" actId="20577"/>
          <ac:spMkLst>
            <pc:docMk/>
            <pc:sldMk cId="0" sldId="319"/>
            <ac:spMk id="1104" creationId="{00000000-0000-0000-0000-000000000000}"/>
          </ac:spMkLst>
        </pc:spChg>
        <pc:spChg chg="mod">
          <ac:chgData name="Dassonneville Yaron" userId="S::yaron.dassonneville@vlaanderen.be::f00fbc3b-a7c3-459a-b6dd-9db3be5520da" providerId="AD" clId="Web-{5B8F72DE-D843-4221-0B36-AFA2BFF47336}" dt="2023-01-24T09:48:33.512" v="172" actId="1076"/>
          <ac:spMkLst>
            <pc:docMk/>
            <pc:sldMk cId="0" sldId="319"/>
            <ac:spMk id="1119" creationId="{00000000-0000-0000-0000-000000000000}"/>
          </ac:spMkLst>
        </pc:spChg>
        <pc:spChg chg="mod">
          <ac:chgData name="Dassonneville Yaron" userId="S::yaron.dassonneville@vlaanderen.be::f00fbc3b-a7c3-459a-b6dd-9db3be5520da" providerId="AD" clId="Web-{5B8F72DE-D843-4221-0B36-AFA2BFF47336}" dt="2023-01-24T09:47:01.760" v="165" actId="1076"/>
          <ac:spMkLst>
            <pc:docMk/>
            <pc:sldMk cId="0" sldId="319"/>
            <ac:spMk id="1122" creationId="{00000000-0000-0000-0000-000000000000}"/>
          </ac:spMkLst>
        </pc:spChg>
        <pc:spChg chg="mod">
          <ac:chgData name="Dassonneville Yaron" userId="S::yaron.dassonneville@vlaanderen.be::f00fbc3b-a7c3-459a-b6dd-9db3be5520da" providerId="AD" clId="Web-{5B8F72DE-D843-4221-0B36-AFA2BFF47336}" dt="2023-01-24T09:47:16.339" v="170" actId="1076"/>
          <ac:spMkLst>
            <pc:docMk/>
            <pc:sldMk cId="0" sldId="319"/>
            <ac:spMk id="1123" creationId="{00000000-0000-0000-0000-000000000000}"/>
          </ac:spMkLst>
        </pc:spChg>
        <pc:spChg chg="mod">
          <ac:chgData name="Dassonneville Yaron" userId="S::yaron.dassonneville@vlaanderen.be::f00fbc3b-a7c3-459a-b6dd-9db3be5520da" providerId="AD" clId="Web-{5B8F72DE-D843-4221-0B36-AFA2BFF47336}" dt="2023-01-24T09:48:27.528" v="171" actId="1076"/>
          <ac:spMkLst>
            <pc:docMk/>
            <pc:sldMk cId="0" sldId="319"/>
            <ac:spMk id="1128" creationId="{00000000-0000-0000-0000-000000000000}"/>
          </ac:spMkLst>
        </pc:spChg>
        <pc:cxnChg chg="mod">
          <ac:chgData name="Dassonneville Yaron" userId="S::yaron.dassonneville@vlaanderen.be::f00fbc3b-a7c3-459a-b6dd-9db3be5520da" providerId="AD" clId="Web-{5B8F72DE-D843-4221-0B36-AFA2BFF47336}" dt="2023-01-24T09:47:16.323" v="169" actId="1076"/>
          <ac:cxnSpMkLst>
            <pc:docMk/>
            <pc:sldMk cId="0" sldId="319"/>
            <ac:cxnSpMk id="1106" creationId="{00000000-0000-0000-0000-000000000000}"/>
          </ac:cxnSpMkLst>
        </pc:cxnChg>
        <pc:cxnChg chg="mod">
          <ac:chgData name="Dassonneville Yaron" userId="S::yaron.dassonneville@vlaanderen.be::f00fbc3b-a7c3-459a-b6dd-9db3be5520da" providerId="AD" clId="Web-{5B8F72DE-D843-4221-0B36-AFA2BFF47336}" dt="2023-01-24T09:47:01.776" v="166" actId="1076"/>
          <ac:cxnSpMkLst>
            <pc:docMk/>
            <pc:sldMk cId="0" sldId="319"/>
            <ac:cxnSpMk id="1133" creationId="{00000000-0000-0000-0000-000000000000}"/>
          </ac:cxnSpMkLst>
        </pc:cxnChg>
      </pc:sldChg>
      <pc:sldChg chg="del">
        <pc:chgData name="Dassonneville Yaron" userId="S::yaron.dassonneville@vlaanderen.be::f00fbc3b-a7c3-459a-b6dd-9db3be5520da" providerId="AD" clId="Web-{5B8F72DE-D843-4221-0B36-AFA2BFF47336}" dt="2023-01-24T09:48:35.325" v="173"/>
        <pc:sldMkLst>
          <pc:docMk/>
          <pc:sldMk cId="0" sldId="320"/>
        </pc:sldMkLst>
      </pc:sldChg>
      <pc:sldChg chg="addCm">
        <pc:chgData name="Dassonneville Yaron" userId="S::yaron.dassonneville@vlaanderen.be::f00fbc3b-a7c3-459a-b6dd-9db3be5520da" providerId="AD" clId="Web-{5B8F72DE-D843-4221-0B36-AFA2BFF47336}" dt="2023-01-24T09:48:51.810" v="174"/>
        <pc:sldMkLst>
          <pc:docMk/>
          <pc:sldMk cId="0" sldId="321"/>
        </pc:sldMkLst>
      </pc:sldChg>
      <pc:sldChg chg="del">
        <pc:chgData name="Dassonneville Yaron" userId="S::yaron.dassonneville@vlaanderen.be::f00fbc3b-a7c3-459a-b6dd-9db3be5520da" providerId="AD" clId="Web-{5B8F72DE-D843-4221-0B36-AFA2BFF47336}" dt="2023-01-24T09:49:34.779" v="175"/>
        <pc:sldMkLst>
          <pc:docMk/>
          <pc:sldMk cId="0" sldId="322"/>
        </pc:sldMkLst>
      </pc:sldChg>
      <pc:sldChg chg="modSp add ord replId">
        <pc:chgData name="Dassonneville Yaron" userId="S::yaron.dassonneville@vlaanderen.be::f00fbc3b-a7c3-459a-b6dd-9db3be5520da" providerId="AD" clId="Web-{5B8F72DE-D843-4221-0B36-AFA2BFF47336}" dt="2023-01-24T09:17:09.145" v="60" actId="20577"/>
        <pc:sldMkLst>
          <pc:docMk/>
          <pc:sldMk cId="2472768067" sldId="331"/>
        </pc:sldMkLst>
        <pc:spChg chg="mod">
          <ac:chgData name="Dassonneville Yaron" userId="S::yaron.dassonneville@vlaanderen.be::f00fbc3b-a7c3-459a-b6dd-9db3be5520da" providerId="AD" clId="Web-{5B8F72DE-D843-4221-0B36-AFA2BFF47336}" dt="2023-01-24T09:17:09.145" v="60" actId="20577"/>
          <ac:spMkLst>
            <pc:docMk/>
            <pc:sldMk cId="2472768067" sldId="331"/>
            <ac:spMk id="886" creationId="{00000000-0000-0000-0000-000000000000}"/>
          </ac:spMkLst>
        </pc:spChg>
      </pc:sldChg>
      <pc:sldChg chg="addSp modSp new addCm modCm">
        <pc:chgData name="Dassonneville Yaron" userId="S::yaron.dassonneville@vlaanderen.be::f00fbc3b-a7c3-459a-b6dd-9db3be5520da" providerId="AD" clId="Web-{5B8F72DE-D843-4221-0B36-AFA2BFF47336}" dt="2023-01-26T09:55:16.727" v="176"/>
        <pc:sldMkLst>
          <pc:docMk/>
          <pc:sldMk cId="2793198462" sldId="332"/>
        </pc:sldMkLst>
        <pc:spChg chg="add mod">
          <ac:chgData name="Dassonneville Yaron" userId="S::yaron.dassonneville@vlaanderen.be::f00fbc3b-a7c3-459a-b6dd-9db3be5520da" providerId="AD" clId="Web-{5B8F72DE-D843-4221-0B36-AFA2BFF47336}" dt="2023-01-24T09:21:27.056" v="114" actId="14100"/>
          <ac:spMkLst>
            <pc:docMk/>
            <pc:sldMk cId="2793198462" sldId="332"/>
            <ac:spMk id="4" creationId="{DDCEC5EB-E3EE-1A50-3ED4-5A3D1BAF8F05}"/>
          </ac:spMkLst>
        </pc:spChg>
        <pc:spChg chg="add mod">
          <ac:chgData name="Dassonneville Yaron" userId="S::yaron.dassonneville@vlaanderen.be::f00fbc3b-a7c3-459a-b6dd-9db3be5520da" providerId="AD" clId="Web-{5B8F72DE-D843-4221-0B36-AFA2BFF47336}" dt="2023-01-24T09:21:33.338" v="117" actId="14100"/>
          <ac:spMkLst>
            <pc:docMk/>
            <pc:sldMk cId="2793198462" sldId="332"/>
            <ac:spMk id="5" creationId="{00911660-E5FC-82FB-FC2B-8474A345C98B}"/>
          </ac:spMkLst>
        </pc:spChg>
        <pc:spChg chg="add mod">
          <ac:chgData name="Dassonneville Yaron" userId="S::yaron.dassonneville@vlaanderen.be::f00fbc3b-a7c3-459a-b6dd-9db3be5520da" providerId="AD" clId="Web-{5B8F72DE-D843-4221-0B36-AFA2BFF47336}" dt="2023-01-24T09:21:25.119" v="112" actId="1076"/>
          <ac:spMkLst>
            <pc:docMk/>
            <pc:sldMk cId="2793198462" sldId="332"/>
            <ac:spMk id="6" creationId="{8AC223FD-3020-C65A-AB27-686BB79B3E10}"/>
          </ac:spMkLst>
        </pc:spChg>
        <pc:spChg chg="add mod">
          <ac:chgData name="Dassonneville Yaron" userId="S::yaron.dassonneville@vlaanderen.be::f00fbc3b-a7c3-459a-b6dd-9db3be5520da" providerId="AD" clId="Web-{5B8F72DE-D843-4221-0B36-AFA2BFF47336}" dt="2023-01-24T09:21:42.588" v="131" actId="20577"/>
          <ac:spMkLst>
            <pc:docMk/>
            <pc:sldMk cId="2793198462" sldId="332"/>
            <ac:spMk id="7" creationId="{F5AC1129-451B-8756-6539-E099C1E207A7}"/>
          </ac:spMkLst>
        </pc:spChg>
      </pc:sldChg>
      <pc:sldChg chg="addSp modSp addCm">
        <pc:chgData name="Dassonneville Yaron" userId="S::yaron.dassonneville@vlaanderen.be::f00fbc3b-a7c3-459a-b6dd-9db3be5520da" providerId="AD" clId="Web-{5B8F72DE-D843-4221-0B36-AFA2BFF47336}" dt="2023-01-26T15:46:42.335" v="428"/>
        <pc:sldMkLst>
          <pc:docMk/>
          <pc:sldMk cId="172948378" sldId="343"/>
        </pc:sldMkLst>
        <pc:spChg chg="add mod">
          <ac:chgData name="Dassonneville Yaron" userId="S::yaron.dassonneville@vlaanderen.be::f00fbc3b-a7c3-459a-b6dd-9db3be5520da" providerId="AD" clId="Web-{5B8F72DE-D843-4221-0B36-AFA2BFF47336}" dt="2023-01-26T15:45:24.380" v="412" actId="1076"/>
          <ac:spMkLst>
            <pc:docMk/>
            <pc:sldMk cId="172948378" sldId="343"/>
            <ac:spMk id="3" creationId="{5401003B-9693-65B5-1B8A-C7A10DCFE5AF}"/>
          </ac:spMkLst>
        </pc:spChg>
        <pc:spChg chg="add mod">
          <ac:chgData name="Dassonneville Yaron" userId="S::yaron.dassonneville@vlaanderen.be::f00fbc3b-a7c3-459a-b6dd-9db3be5520da" providerId="AD" clId="Web-{5B8F72DE-D843-4221-0B36-AFA2BFF47336}" dt="2023-01-26T15:45:27.161" v="413" actId="1076"/>
          <ac:spMkLst>
            <pc:docMk/>
            <pc:sldMk cId="172948378" sldId="343"/>
            <ac:spMk id="5" creationId="{55186F69-AF8A-F661-BC98-2B78D3B9D65D}"/>
          </ac:spMkLst>
        </pc:spChg>
        <pc:spChg chg="add mod">
          <ac:chgData name="Dassonneville Yaron" userId="S::yaron.dassonneville@vlaanderen.be::f00fbc3b-a7c3-459a-b6dd-9db3be5520da" providerId="AD" clId="Web-{5B8F72DE-D843-4221-0B36-AFA2BFF47336}" dt="2023-01-26T15:45:35.974" v="418" actId="20577"/>
          <ac:spMkLst>
            <pc:docMk/>
            <pc:sldMk cId="172948378" sldId="343"/>
            <ac:spMk id="7" creationId="{A625F4B4-8A84-8A7C-7847-CB0D95DC0E3A}"/>
          </ac:spMkLst>
        </pc:spChg>
        <pc:spChg chg="add mod">
          <ac:chgData name="Dassonneville Yaron" userId="S::yaron.dassonneville@vlaanderen.be::f00fbc3b-a7c3-459a-b6dd-9db3be5520da" providerId="AD" clId="Web-{5B8F72DE-D843-4221-0B36-AFA2BFF47336}" dt="2023-01-26T15:46:12.944" v="427" actId="20577"/>
          <ac:spMkLst>
            <pc:docMk/>
            <pc:sldMk cId="172948378" sldId="343"/>
            <ac:spMk id="9" creationId="{D2F7293A-39F9-6078-B154-91202ADDD26D}"/>
          </ac:spMkLst>
        </pc:spChg>
        <pc:spChg chg="mod">
          <ac:chgData name="Dassonneville Yaron" userId="S::yaron.dassonneville@vlaanderen.be::f00fbc3b-a7c3-459a-b6dd-9db3be5520da" providerId="AD" clId="Web-{5B8F72DE-D843-4221-0B36-AFA2BFF47336}" dt="2023-01-26T15:45:41.052" v="419" actId="1076"/>
          <ac:spMkLst>
            <pc:docMk/>
            <pc:sldMk cId="172948378" sldId="343"/>
            <ac:spMk id="16" creationId="{AC2096C3-56A4-4C74-8131-F7CEEBFCA24F}"/>
          </ac:spMkLst>
        </pc:spChg>
        <pc:picChg chg="add mod">
          <ac:chgData name="Dassonneville Yaron" userId="S::yaron.dassonneville@vlaanderen.be::f00fbc3b-a7c3-459a-b6dd-9db3be5520da" providerId="AD" clId="Web-{5B8F72DE-D843-4221-0B36-AFA2BFF47336}" dt="2023-01-26T15:45:09.989" v="409" actId="14100"/>
          <ac:picMkLst>
            <pc:docMk/>
            <pc:sldMk cId="172948378" sldId="343"/>
            <ac:picMk id="2" creationId="{45939E32-1C28-FC6B-B6FD-BD8F4031A125}"/>
          </ac:picMkLst>
        </pc:picChg>
        <pc:picChg chg="add mod">
          <ac:chgData name="Dassonneville Yaron" userId="S::yaron.dassonneville@vlaanderen.be::f00fbc3b-a7c3-459a-b6dd-9db3be5520da" providerId="AD" clId="Web-{5B8F72DE-D843-4221-0B36-AFA2BFF47336}" dt="2023-01-26T15:45:09.989" v="410" actId="14100"/>
          <ac:picMkLst>
            <pc:docMk/>
            <pc:sldMk cId="172948378" sldId="343"/>
            <ac:picMk id="4" creationId="{4CCBB433-CB70-17CF-52DA-38D8606DD7AC}"/>
          </ac:picMkLst>
        </pc:picChg>
        <pc:picChg chg="add mod">
          <ac:chgData name="Dassonneville Yaron" userId="S::yaron.dassonneville@vlaanderen.be::f00fbc3b-a7c3-459a-b6dd-9db3be5520da" providerId="AD" clId="Web-{5B8F72DE-D843-4221-0B36-AFA2BFF47336}" dt="2023-01-26T15:45:13.411" v="411" actId="14100"/>
          <ac:picMkLst>
            <pc:docMk/>
            <pc:sldMk cId="172948378" sldId="343"/>
            <ac:picMk id="6" creationId="{2C131C39-4645-62B4-DE2C-19E510DE250F}"/>
          </ac:picMkLst>
        </pc:picChg>
        <pc:picChg chg="add mod">
          <ac:chgData name="Dassonneville Yaron" userId="S::yaron.dassonneville@vlaanderen.be::f00fbc3b-a7c3-459a-b6dd-9db3be5520da" providerId="AD" clId="Web-{5B8F72DE-D843-4221-0B36-AFA2BFF47336}" dt="2023-01-26T15:46:05.928" v="424" actId="1076"/>
          <ac:picMkLst>
            <pc:docMk/>
            <pc:sldMk cId="172948378" sldId="343"/>
            <ac:picMk id="8" creationId="{844D1196-CEAE-557B-24D9-415EB57FD3C1}"/>
          </ac:picMkLst>
        </pc:picChg>
      </pc:sldChg>
      <pc:sldChg chg="modCm">
        <pc:chgData name="Dassonneville Yaron" userId="S::yaron.dassonneville@vlaanderen.be::f00fbc3b-a7c3-459a-b6dd-9db3be5520da" providerId="AD" clId="Web-{5B8F72DE-D843-4221-0B36-AFA2BFF47336}" dt="2023-01-26T15:47:43.946" v="429"/>
        <pc:sldMkLst>
          <pc:docMk/>
          <pc:sldMk cId="3353755628" sldId="344"/>
        </pc:sldMkLst>
      </pc:sldChg>
      <pc:sldChg chg="mod modShow">
        <pc:chgData name="Dassonneville Yaron" userId="S::yaron.dassonneville@vlaanderen.be::f00fbc3b-a7c3-459a-b6dd-9db3be5520da" providerId="AD" clId="Web-{5B8F72DE-D843-4221-0B36-AFA2BFF47336}" dt="2023-01-26T15:40:15.090" v="373"/>
        <pc:sldMkLst>
          <pc:docMk/>
          <pc:sldMk cId="1121697578" sldId="345"/>
        </pc:sldMkLst>
      </pc:sldChg>
      <pc:sldChg chg="modSp">
        <pc:chgData name="Dassonneville Yaron" userId="S::yaron.dassonneville@vlaanderen.be::f00fbc3b-a7c3-459a-b6dd-9db3be5520da" providerId="AD" clId="Web-{5B8F72DE-D843-4221-0B36-AFA2BFF47336}" dt="2023-01-26T15:29:14.837" v="186" actId="20577"/>
        <pc:sldMkLst>
          <pc:docMk/>
          <pc:sldMk cId="2480556675" sldId="352"/>
        </pc:sldMkLst>
        <pc:spChg chg="mod">
          <ac:chgData name="Dassonneville Yaron" userId="S::yaron.dassonneville@vlaanderen.be::f00fbc3b-a7c3-459a-b6dd-9db3be5520da" providerId="AD" clId="Web-{5B8F72DE-D843-4221-0B36-AFA2BFF47336}" dt="2023-01-26T15:29:14.837" v="186" actId="20577"/>
          <ac:spMkLst>
            <pc:docMk/>
            <pc:sldMk cId="2480556675" sldId="352"/>
            <ac:spMk id="1036" creationId="{00000000-0000-0000-0000-000000000000}"/>
          </ac:spMkLst>
        </pc:spChg>
      </pc:sldChg>
      <pc:sldChg chg="addSp delSp modSp add replId addCm">
        <pc:chgData name="Dassonneville Yaron" userId="S::yaron.dassonneville@vlaanderen.be::f00fbc3b-a7c3-459a-b6dd-9db3be5520da" providerId="AD" clId="Web-{5B8F72DE-D843-4221-0B36-AFA2BFF47336}" dt="2023-01-26T15:40:07.261" v="372"/>
        <pc:sldMkLst>
          <pc:docMk/>
          <pc:sldMk cId="767011573" sldId="360"/>
        </pc:sldMkLst>
        <pc:spChg chg="add mod">
          <ac:chgData name="Dassonneville Yaron" userId="S::yaron.dassonneville@vlaanderen.be::f00fbc3b-a7c3-459a-b6dd-9db3be5520da" providerId="AD" clId="Web-{5B8F72DE-D843-4221-0B36-AFA2BFF47336}" dt="2023-01-26T15:39:21.588" v="371" actId="1076"/>
          <ac:spMkLst>
            <pc:docMk/>
            <pc:sldMk cId="767011573" sldId="360"/>
            <ac:spMk id="4" creationId="{CCD8DAE2-1C33-880D-B722-728B85561754}"/>
          </ac:spMkLst>
        </pc:spChg>
        <pc:spChg chg="del mod">
          <ac:chgData name="Dassonneville Yaron" userId="S::yaron.dassonneville@vlaanderen.be::f00fbc3b-a7c3-459a-b6dd-9db3be5520da" providerId="AD" clId="Web-{5B8F72DE-D843-4221-0B36-AFA2BFF47336}" dt="2023-01-26T15:38:34.228" v="353"/>
          <ac:spMkLst>
            <pc:docMk/>
            <pc:sldMk cId="767011573" sldId="360"/>
            <ac:spMk id="10" creationId="{0742B2BD-384C-49C4-818F-264614FFE94E}"/>
          </ac:spMkLst>
        </pc:spChg>
        <pc:spChg chg="del mod">
          <ac:chgData name="Dassonneville Yaron" userId="S::yaron.dassonneville@vlaanderen.be::f00fbc3b-a7c3-459a-b6dd-9db3be5520da" providerId="AD" clId="Web-{5B8F72DE-D843-4221-0B36-AFA2BFF47336}" dt="2023-01-26T15:38:33.212" v="352"/>
          <ac:spMkLst>
            <pc:docMk/>
            <pc:sldMk cId="767011573" sldId="360"/>
            <ac:spMk id="11" creationId="{996BA68D-19EF-4795-AB88-58F75FEC656B}"/>
          </ac:spMkLst>
        </pc:spChg>
        <pc:spChg chg="del mod">
          <ac:chgData name="Dassonneville Yaron" userId="S::yaron.dassonneville@vlaanderen.be::f00fbc3b-a7c3-459a-b6dd-9db3be5520da" providerId="AD" clId="Web-{5B8F72DE-D843-4221-0B36-AFA2BFF47336}" dt="2023-01-26T15:38:36.181" v="354"/>
          <ac:spMkLst>
            <pc:docMk/>
            <pc:sldMk cId="767011573" sldId="360"/>
            <ac:spMk id="12" creationId="{E0BB82F1-3C14-4A9F-8204-CF6B78024565}"/>
          </ac:spMkLst>
        </pc:spChg>
        <pc:spChg chg="del mod">
          <ac:chgData name="Dassonneville Yaron" userId="S::yaron.dassonneville@vlaanderen.be::f00fbc3b-a7c3-459a-b6dd-9db3be5520da" providerId="AD" clId="Web-{5B8F72DE-D843-4221-0B36-AFA2BFF47336}" dt="2023-01-26T15:38:32.306" v="351"/>
          <ac:spMkLst>
            <pc:docMk/>
            <pc:sldMk cId="767011573" sldId="360"/>
            <ac:spMk id="13" creationId="{3DAC8A7B-4F81-46EA-9605-82DC58CBAAAB}"/>
          </ac:spMkLst>
        </pc:spChg>
        <pc:spChg chg="del mod">
          <ac:chgData name="Dassonneville Yaron" userId="S::yaron.dassonneville@vlaanderen.be::f00fbc3b-a7c3-459a-b6dd-9db3be5520da" providerId="AD" clId="Web-{5B8F72DE-D843-4221-0B36-AFA2BFF47336}" dt="2023-01-26T15:38:36.493" v="355"/>
          <ac:spMkLst>
            <pc:docMk/>
            <pc:sldMk cId="767011573" sldId="360"/>
            <ac:spMk id="14" creationId="{3273917A-7874-4A5D-BF37-D216E0A7E495}"/>
          </ac:spMkLst>
        </pc:spChg>
        <pc:spChg chg="mod">
          <ac:chgData name="Dassonneville Yaron" userId="S::yaron.dassonneville@vlaanderen.be::f00fbc3b-a7c3-459a-b6dd-9db3be5520da" providerId="AD" clId="Web-{5B8F72DE-D843-4221-0B36-AFA2BFF47336}" dt="2023-01-26T15:37:06.631" v="199" actId="20577"/>
          <ac:spMkLst>
            <pc:docMk/>
            <pc:sldMk cId="767011573" sldId="360"/>
            <ac:spMk id="1036" creationId="{00000000-0000-0000-0000-000000000000}"/>
          </ac:spMkLst>
        </pc:spChg>
        <pc:picChg chg="add mod">
          <ac:chgData name="Dassonneville Yaron" userId="S::yaron.dassonneville@vlaanderen.be::f00fbc3b-a7c3-459a-b6dd-9db3be5520da" providerId="AD" clId="Web-{5B8F72DE-D843-4221-0B36-AFA2BFF47336}" dt="2023-01-26T15:39:01.010" v="365" actId="1076"/>
          <ac:picMkLst>
            <pc:docMk/>
            <pc:sldMk cId="767011573" sldId="360"/>
            <ac:picMk id="2" creationId="{B3783C7F-BFA1-FB06-D301-AB6DE10568B5}"/>
          </ac:picMkLst>
        </pc:picChg>
      </pc:sldChg>
    </pc:docChg>
  </pc:docChgLst>
  <pc:docChgLst>
    <pc:chgData name="Desmijter Pieter" userId="S::pieter.desmijter@vlaanderen.be::f32fbda8-70e5-427c-9ee0-37fbb5ec3ae4" providerId="AD" clId="Web-{24F2ED24-D2A6-17C4-9DAE-3909E5FF1D15}"/>
    <pc:docChg chg="addSld modSld">
      <pc:chgData name="Desmijter Pieter" userId="S::pieter.desmijter@vlaanderen.be::f32fbda8-70e5-427c-9ee0-37fbb5ec3ae4" providerId="AD" clId="Web-{24F2ED24-D2A6-17C4-9DAE-3909E5FF1D15}" dt="2023-02-07T12:22:39.306" v="4"/>
      <pc:docMkLst>
        <pc:docMk/>
      </pc:docMkLst>
      <pc:sldChg chg="delSp modSp">
        <pc:chgData name="Desmijter Pieter" userId="S::pieter.desmijter@vlaanderen.be::f32fbda8-70e5-427c-9ee0-37fbb5ec3ae4" providerId="AD" clId="Web-{24F2ED24-D2A6-17C4-9DAE-3909E5FF1D15}" dt="2023-02-07T12:22:31.650" v="3"/>
        <pc:sldMkLst>
          <pc:docMk/>
          <pc:sldMk cId="1682494704" sldId="366"/>
        </pc:sldMkLst>
        <pc:spChg chg="mod">
          <ac:chgData name="Desmijter Pieter" userId="S::pieter.desmijter@vlaanderen.be::f32fbda8-70e5-427c-9ee0-37fbb5ec3ae4" providerId="AD" clId="Web-{24F2ED24-D2A6-17C4-9DAE-3909E5FF1D15}" dt="2023-02-07T12:22:30.087" v="2" actId="20577"/>
          <ac:spMkLst>
            <pc:docMk/>
            <pc:sldMk cId="1682494704" sldId="366"/>
            <ac:spMk id="313" creationId="{00000000-0000-0000-0000-000000000000}"/>
          </ac:spMkLst>
        </pc:spChg>
        <pc:picChg chg="del">
          <ac:chgData name="Desmijter Pieter" userId="S::pieter.desmijter@vlaanderen.be::f32fbda8-70e5-427c-9ee0-37fbb5ec3ae4" providerId="AD" clId="Web-{24F2ED24-D2A6-17C4-9DAE-3909E5FF1D15}" dt="2023-02-07T12:22:31.650" v="3"/>
          <ac:picMkLst>
            <pc:docMk/>
            <pc:sldMk cId="1682494704" sldId="366"/>
            <ac:picMk id="2" creationId="{C6C5DCD9-6E78-D537-29B1-3B5C60782DF6}"/>
          </ac:picMkLst>
        </pc:picChg>
      </pc:sldChg>
      <pc:sldChg chg="add replId">
        <pc:chgData name="Desmijter Pieter" userId="S::pieter.desmijter@vlaanderen.be::f32fbda8-70e5-427c-9ee0-37fbb5ec3ae4" providerId="AD" clId="Web-{24F2ED24-D2A6-17C4-9DAE-3909E5FF1D15}" dt="2023-02-07T12:22:39.306" v="4"/>
        <pc:sldMkLst>
          <pc:docMk/>
          <pc:sldMk cId="993277002" sldId="367"/>
        </pc:sldMkLst>
      </pc:sldChg>
    </pc:docChg>
  </pc:docChgLst>
  <pc:docChgLst>
    <pc:chgData name="Dassonneville Yaron" userId="S::yaron.dassonneville@vlaanderen.be::f00fbc3b-a7c3-459a-b6dd-9db3be5520da" providerId="AD" clId="Web-{3DF589B2-9D6B-F93E-1A5A-BA7FDAC25277}"/>
    <pc:docChg chg="addSld delSld modSld sldOrd">
      <pc:chgData name="Dassonneville Yaron" userId="S::yaron.dassonneville@vlaanderen.be::f00fbc3b-a7c3-459a-b6dd-9db3be5520da" providerId="AD" clId="Web-{3DF589B2-9D6B-F93E-1A5A-BA7FDAC25277}" dt="2023-02-24T13:52:10.867" v="88" actId="1076"/>
      <pc:docMkLst>
        <pc:docMk/>
      </pc:docMkLst>
      <pc:sldChg chg="del mod modShow">
        <pc:chgData name="Dassonneville Yaron" userId="S::yaron.dassonneville@vlaanderen.be::f00fbc3b-a7c3-459a-b6dd-9db3be5520da" providerId="AD" clId="Web-{3DF589B2-9D6B-F93E-1A5A-BA7FDAC25277}" dt="2023-02-24T13:33:41.587" v="12"/>
        <pc:sldMkLst>
          <pc:docMk/>
          <pc:sldMk cId="0" sldId="306"/>
        </pc:sldMkLst>
      </pc:sldChg>
      <pc:sldChg chg="addSp modSp modCm">
        <pc:chgData name="Dassonneville Yaron" userId="S::yaron.dassonneville@vlaanderen.be::f00fbc3b-a7c3-459a-b6dd-9db3be5520da" providerId="AD" clId="Web-{3DF589B2-9D6B-F93E-1A5A-BA7FDAC25277}" dt="2023-02-24T13:38:32.787" v="48"/>
        <pc:sldMkLst>
          <pc:docMk/>
          <pc:sldMk cId="0" sldId="313"/>
        </pc:sldMkLst>
        <pc:spChg chg="mod">
          <ac:chgData name="Dassonneville Yaron" userId="S::yaron.dassonneville@vlaanderen.be::f00fbc3b-a7c3-459a-b6dd-9db3be5520da" providerId="AD" clId="Web-{3DF589B2-9D6B-F93E-1A5A-BA7FDAC25277}" dt="2023-02-24T13:35:57.530" v="14" actId="20577"/>
          <ac:spMkLst>
            <pc:docMk/>
            <pc:sldMk cId="0" sldId="313"/>
            <ac:spMk id="5" creationId="{39E3E320-A712-0DD6-7686-36DCBA68C2D2}"/>
          </ac:spMkLst>
        </pc:spChg>
        <pc:spChg chg="mod">
          <ac:chgData name="Dassonneville Yaron" userId="S::yaron.dassonneville@vlaanderen.be::f00fbc3b-a7c3-459a-b6dd-9db3be5520da" providerId="AD" clId="Web-{3DF589B2-9D6B-F93E-1A5A-BA7FDAC25277}" dt="2023-02-24T13:38:22.724" v="45" actId="20577"/>
          <ac:spMkLst>
            <pc:docMk/>
            <pc:sldMk cId="0" sldId="313"/>
            <ac:spMk id="6" creationId="{A6F96C6B-AA19-9DD5-C5ED-180DD404855D}"/>
          </ac:spMkLst>
        </pc:spChg>
        <pc:spChg chg="add mod">
          <ac:chgData name="Dassonneville Yaron" userId="S::yaron.dassonneville@vlaanderen.be::f00fbc3b-a7c3-459a-b6dd-9db3be5520da" providerId="AD" clId="Web-{3DF589B2-9D6B-F93E-1A5A-BA7FDAC25277}" dt="2023-02-24T13:36:14.250" v="22" actId="20577"/>
          <ac:spMkLst>
            <pc:docMk/>
            <pc:sldMk cId="0" sldId="313"/>
            <ac:spMk id="7" creationId="{DE07785B-CBF8-BBED-D2B4-58107DC57BDD}"/>
          </ac:spMkLst>
        </pc:spChg>
        <pc:spChg chg="add mod">
          <ac:chgData name="Dassonneville Yaron" userId="S::yaron.dassonneville@vlaanderen.be::f00fbc3b-a7c3-459a-b6dd-9db3be5520da" providerId="AD" clId="Web-{3DF589B2-9D6B-F93E-1A5A-BA7FDAC25277}" dt="2023-02-24T13:37:46.925" v="41" actId="20577"/>
          <ac:spMkLst>
            <pc:docMk/>
            <pc:sldMk cId="0" sldId="313"/>
            <ac:spMk id="8" creationId="{6072DC5C-6F12-EB82-52A3-FCB4617F6271}"/>
          </ac:spMkLst>
        </pc:spChg>
        <pc:spChg chg="mod">
          <ac:chgData name="Dassonneville Yaron" userId="S::yaron.dassonneville@vlaanderen.be::f00fbc3b-a7c3-459a-b6dd-9db3be5520da" providerId="AD" clId="Web-{3DF589B2-9D6B-F93E-1A5A-BA7FDAC25277}" dt="2023-02-24T13:36:38.252" v="23" actId="20577"/>
          <ac:spMkLst>
            <pc:docMk/>
            <pc:sldMk cId="0" sldId="313"/>
            <ac:spMk id="1037" creationId="{00000000-0000-0000-0000-000000000000}"/>
          </ac:spMkLst>
        </pc:spChg>
        <pc:spChg chg="mod">
          <ac:chgData name="Dassonneville Yaron" userId="S::yaron.dassonneville@vlaanderen.be::f00fbc3b-a7c3-459a-b6dd-9db3be5520da" providerId="AD" clId="Web-{3DF589B2-9D6B-F93E-1A5A-BA7FDAC25277}" dt="2023-02-24T13:37:41.847" v="36" actId="1076"/>
          <ac:spMkLst>
            <pc:docMk/>
            <pc:sldMk cId="0" sldId="313"/>
            <ac:spMk id="1038" creationId="{00000000-0000-0000-0000-000000000000}"/>
          </ac:spMkLst>
        </pc:spChg>
        <pc:spChg chg="mod">
          <ac:chgData name="Dassonneville Yaron" userId="S::yaron.dassonneville@vlaanderen.be::f00fbc3b-a7c3-459a-b6dd-9db3be5520da" providerId="AD" clId="Web-{3DF589B2-9D6B-F93E-1A5A-BA7FDAC25277}" dt="2023-02-24T13:36:50.782" v="33" actId="20577"/>
          <ac:spMkLst>
            <pc:docMk/>
            <pc:sldMk cId="0" sldId="313"/>
            <ac:spMk id="1042" creationId="{00000000-0000-0000-0000-000000000000}"/>
          </ac:spMkLst>
        </pc:spChg>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3DF589B2-9D6B-F93E-1A5A-BA7FDAC25277}" dt="2023-02-24T13:38:30.224" v="47"/>
              <pc2:cmMkLst xmlns:pc2="http://schemas.microsoft.com/office/powerpoint/2019/9/main/command">
                <pc:docMk/>
                <pc:sldMk cId="0" sldId="313"/>
                <pc2:cmMk id="{1F7B8122-ABBC-480C-BEA3-1B0EB458F7B8}"/>
              </pc2:cmMkLst>
            </pc226:cmChg>
            <pc226:cmChg xmlns:pc226="http://schemas.microsoft.com/office/powerpoint/2022/06/main/command" chg="mod">
              <pc226:chgData name="Dassonneville Yaron" userId="S::yaron.dassonneville@vlaanderen.be::f00fbc3b-a7c3-459a-b6dd-9db3be5520da" providerId="AD" clId="Web-{3DF589B2-9D6B-F93E-1A5A-BA7FDAC25277}" dt="2023-02-24T13:38:32.787" v="48"/>
              <pc2:cmMkLst xmlns:pc2="http://schemas.microsoft.com/office/powerpoint/2019/9/main/command">
                <pc:docMk/>
                <pc:sldMk cId="0" sldId="313"/>
                <pc2:cmMk id="{E2DE0CF5-1C14-4566-A515-989F19AF381D}"/>
              </pc2:cmMkLst>
            </pc226:cmChg>
            <pc226:cmChg xmlns:pc226="http://schemas.microsoft.com/office/powerpoint/2022/06/main/command" chg="mod">
              <pc226:chgData name="Dassonneville Yaron" userId="S::yaron.dassonneville@vlaanderen.be::f00fbc3b-a7c3-459a-b6dd-9db3be5520da" providerId="AD" clId="Web-{3DF589B2-9D6B-F93E-1A5A-BA7FDAC25277}" dt="2023-02-24T13:38:28.005" v="46"/>
              <pc2:cmMkLst xmlns:pc2="http://schemas.microsoft.com/office/powerpoint/2019/9/main/command">
                <pc:docMk/>
                <pc:sldMk cId="0" sldId="313"/>
                <pc2:cmMk id="{1EBC1AF5-09BD-4366-8FA2-35B0727F124E}"/>
              </pc2:cmMkLst>
            </pc226:cmChg>
          </p:ext>
        </pc:extLst>
      </pc:sldChg>
      <pc:sldChg chg="delSp modSp modCm">
        <pc:chgData name="Dassonneville Yaron" userId="S::yaron.dassonneville@vlaanderen.be::f00fbc3b-a7c3-459a-b6dd-9db3be5520da" providerId="AD" clId="Web-{3DF589B2-9D6B-F93E-1A5A-BA7FDAC25277}" dt="2023-02-24T13:52:10.867" v="88" actId="1076"/>
        <pc:sldMkLst>
          <pc:docMk/>
          <pc:sldMk cId="0" sldId="321"/>
        </pc:sldMkLst>
        <pc:spChg chg="mod">
          <ac:chgData name="Dassonneville Yaron" userId="S::yaron.dassonneville@vlaanderen.be::f00fbc3b-a7c3-459a-b6dd-9db3be5520da" providerId="AD" clId="Web-{3DF589B2-9D6B-F93E-1A5A-BA7FDAC25277}" dt="2023-02-24T13:52:08.805" v="83" actId="1076"/>
          <ac:spMkLst>
            <pc:docMk/>
            <pc:sldMk cId="0" sldId="321"/>
            <ac:spMk id="1176" creationId="{00000000-0000-0000-0000-000000000000}"/>
          </ac:spMkLst>
        </pc:spChg>
        <pc:spChg chg="mod">
          <ac:chgData name="Dassonneville Yaron" userId="S::yaron.dassonneville@vlaanderen.be::f00fbc3b-a7c3-459a-b6dd-9db3be5520da" providerId="AD" clId="Web-{3DF589B2-9D6B-F93E-1A5A-BA7FDAC25277}" dt="2023-02-24T13:52:08.820" v="84" actId="1076"/>
          <ac:spMkLst>
            <pc:docMk/>
            <pc:sldMk cId="0" sldId="321"/>
            <ac:spMk id="1177" creationId="{00000000-0000-0000-0000-000000000000}"/>
          </ac:spMkLst>
        </pc:spChg>
        <pc:spChg chg="mod">
          <ac:chgData name="Dassonneville Yaron" userId="S::yaron.dassonneville@vlaanderen.be::f00fbc3b-a7c3-459a-b6dd-9db3be5520da" providerId="AD" clId="Web-{3DF589B2-9D6B-F93E-1A5A-BA7FDAC25277}" dt="2023-02-24T13:52:08.867" v="87" actId="1076"/>
          <ac:spMkLst>
            <pc:docMk/>
            <pc:sldMk cId="0" sldId="321"/>
            <ac:spMk id="1178" creationId="{00000000-0000-0000-0000-000000000000}"/>
          </ac:spMkLst>
        </pc:spChg>
        <pc:spChg chg="mod">
          <ac:chgData name="Dassonneville Yaron" userId="S::yaron.dassonneville@vlaanderen.be::f00fbc3b-a7c3-459a-b6dd-9db3be5520da" providerId="AD" clId="Web-{3DF589B2-9D6B-F93E-1A5A-BA7FDAC25277}" dt="2023-02-24T13:52:08.820" v="85" actId="1076"/>
          <ac:spMkLst>
            <pc:docMk/>
            <pc:sldMk cId="0" sldId="321"/>
            <ac:spMk id="1179" creationId="{00000000-0000-0000-0000-000000000000}"/>
          </ac:spMkLst>
        </pc:spChg>
        <pc:spChg chg="mod">
          <ac:chgData name="Dassonneville Yaron" userId="S::yaron.dassonneville@vlaanderen.be::f00fbc3b-a7c3-459a-b6dd-9db3be5520da" providerId="AD" clId="Web-{3DF589B2-9D6B-F93E-1A5A-BA7FDAC25277}" dt="2023-02-24T13:52:10.867" v="88" actId="1076"/>
          <ac:spMkLst>
            <pc:docMk/>
            <pc:sldMk cId="0" sldId="321"/>
            <ac:spMk id="1181" creationId="{00000000-0000-0000-0000-000000000000}"/>
          </ac:spMkLst>
        </pc:spChg>
        <pc:spChg chg="del">
          <ac:chgData name="Dassonneville Yaron" userId="S::yaron.dassonneville@vlaanderen.be::f00fbc3b-a7c3-459a-b6dd-9db3be5520da" providerId="AD" clId="Web-{3DF589B2-9D6B-F93E-1A5A-BA7FDAC25277}" dt="2023-02-24T13:51:06.380" v="58"/>
          <ac:spMkLst>
            <pc:docMk/>
            <pc:sldMk cId="0" sldId="321"/>
            <ac:spMk id="1183" creationId="{00000000-0000-0000-0000-000000000000}"/>
          </ac:spMkLst>
        </pc:spChg>
        <pc:picChg chg="mod">
          <ac:chgData name="Dassonneville Yaron" userId="S::yaron.dassonneville@vlaanderen.be::f00fbc3b-a7c3-459a-b6dd-9db3be5520da" providerId="AD" clId="Web-{3DF589B2-9D6B-F93E-1A5A-BA7FDAC25277}" dt="2023-02-24T13:52:08.836" v="86" actId="1076"/>
          <ac:picMkLst>
            <pc:docMk/>
            <pc:sldMk cId="0" sldId="321"/>
            <ac:picMk id="1180" creationId="{00000000-0000-0000-0000-000000000000}"/>
          </ac:picMkLst>
        </pc:picChg>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3DF589B2-9D6B-F93E-1A5A-BA7FDAC25277}" dt="2023-02-24T13:50:53.666" v="50" actId="20577"/>
              <pc2:cmMkLst xmlns:pc2="http://schemas.microsoft.com/office/powerpoint/2019/9/main/command">
                <pc:docMk/>
                <pc:sldMk cId="0" sldId="321"/>
                <pc2:cmMk id="{416A0C92-03A2-4D9A-B549-271F0CD42AF0}"/>
              </pc2:cmMkLst>
            </pc226:cmChg>
          </p:ext>
        </pc:extLst>
      </pc:sldChg>
      <pc:sldChg chg="ord">
        <pc:chgData name="Dassonneville Yaron" userId="S::yaron.dassonneville@vlaanderen.be::f00fbc3b-a7c3-459a-b6dd-9db3be5520da" providerId="AD" clId="Web-{3DF589B2-9D6B-F93E-1A5A-BA7FDAC25277}" dt="2023-02-24T13:41:14.184" v="49"/>
        <pc:sldMkLst>
          <pc:docMk/>
          <pc:sldMk cId="3055483076" sldId="376"/>
        </pc:sldMkLst>
      </pc:sldChg>
      <pc:sldChg chg="add">
        <pc:chgData name="Dassonneville Yaron" userId="S::yaron.dassonneville@vlaanderen.be::f00fbc3b-a7c3-459a-b6dd-9db3be5520da" providerId="AD" clId="Web-{3DF589B2-9D6B-F93E-1A5A-BA7FDAC25277}" dt="2023-02-24T13:32:19.521" v="0"/>
        <pc:sldMkLst>
          <pc:docMk/>
          <pc:sldMk cId="1810346430" sldId="378"/>
        </pc:sldMkLst>
      </pc:sldChg>
      <pc:sldChg chg="add">
        <pc:chgData name="Dassonneville Yaron" userId="S::yaron.dassonneville@vlaanderen.be::f00fbc3b-a7c3-459a-b6dd-9db3be5520da" providerId="AD" clId="Web-{3DF589B2-9D6B-F93E-1A5A-BA7FDAC25277}" dt="2023-02-24T13:32:31.287" v="1"/>
        <pc:sldMkLst>
          <pc:docMk/>
          <pc:sldMk cId="2121059859" sldId="379"/>
        </pc:sldMkLst>
      </pc:sldChg>
      <pc:sldChg chg="add">
        <pc:chgData name="Dassonneville Yaron" userId="S::yaron.dassonneville@vlaanderen.be::f00fbc3b-a7c3-459a-b6dd-9db3be5520da" providerId="AD" clId="Web-{3DF589B2-9D6B-F93E-1A5A-BA7FDAC25277}" dt="2023-02-24T13:32:31.493" v="2"/>
        <pc:sldMkLst>
          <pc:docMk/>
          <pc:sldMk cId="701211465" sldId="380"/>
        </pc:sldMkLst>
      </pc:sldChg>
      <pc:sldChg chg="add">
        <pc:chgData name="Dassonneville Yaron" userId="S::yaron.dassonneville@vlaanderen.be::f00fbc3b-a7c3-459a-b6dd-9db3be5520da" providerId="AD" clId="Web-{3DF589B2-9D6B-F93E-1A5A-BA7FDAC25277}" dt="2023-02-24T13:32:31.584" v="3"/>
        <pc:sldMkLst>
          <pc:docMk/>
          <pc:sldMk cId="3611326760" sldId="381"/>
        </pc:sldMkLst>
      </pc:sldChg>
      <pc:sldChg chg="add">
        <pc:chgData name="Dassonneville Yaron" userId="S::yaron.dassonneville@vlaanderen.be::f00fbc3b-a7c3-459a-b6dd-9db3be5520da" providerId="AD" clId="Web-{3DF589B2-9D6B-F93E-1A5A-BA7FDAC25277}" dt="2023-02-24T13:32:32.022" v="4"/>
        <pc:sldMkLst>
          <pc:docMk/>
          <pc:sldMk cId="57004101" sldId="382"/>
        </pc:sldMkLst>
      </pc:sldChg>
      <pc:sldChg chg="add">
        <pc:chgData name="Dassonneville Yaron" userId="S::yaron.dassonneville@vlaanderen.be::f00fbc3b-a7c3-459a-b6dd-9db3be5520da" providerId="AD" clId="Web-{3DF589B2-9D6B-F93E-1A5A-BA7FDAC25277}" dt="2023-02-24T13:32:32.209" v="5"/>
        <pc:sldMkLst>
          <pc:docMk/>
          <pc:sldMk cId="255786962" sldId="383"/>
        </pc:sldMkLst>
      </pc:sldChg>
      <pc:sldChg chg="add">
        <pc:chgData name="Dassonneville Yaron" userId="S::yaron.dassonneville@vlaanderen.be::f00fbc3b-a7c3-459a-b6dd-9db3be5520da" providerId="AD" clId="Web-{3DF589B2-9D6B-F93E-1A5A-BA7FDAC25277}" dt="2023-02-24T13:32:32.803" v="6"/>
        <pc:sldMkLst>
          <pc:docMk/>
          <pc:sldMk cId="960294152" sldId="384"/>
        </pc:sldMkLst>
      </pc:sldChg>
      <pc:sldChg chg="add">
        <pc:chgData name="Dassonneville Yaron" userId="S::yaron.dassonneville@vlaanderen.be::f00fbc3b-a7c3-459a-b6dd-9db3be5520da" providerId="AD" clId="Web-{3DF589B2-9D6B-F93E-1A5A-BA7FDAC25277}" dt="2023-02-24T13:33:36.946" v="8"/>
        <pc:sldMkLst>
          <pc:docMk/>
          <pc:sldMk cId="374958521" sldId="385"/>
        </pc:sldMkLst>
      </pc:sldChg>
      <pc:sldChg chg="add">
        <pc:chgData name="Dassonneville Yaron" userId="S::yaron.dassonneville@vlaanderen.be::f00fbc3b-a7c3-459a-b6dd-9db3be5520da" providerId="AD" clId="Web-{3DF589B2-9D6B-F93E-1A5A-BA7FDAC25277}" dt="2023-02-24T13:33:37.306" v="9"/>
        <pc:sldMkLst>
          <pc:docMk/>
          <pc:sldMk cId="2726730463" sldId="386"/>
        </pc:sldMkLst>
      </pc:sldChg>
      <pc:sldChg chg="add">
        <pc:chgData name="Dassonneville Yaron" userId="S::yaron.dassonneville@vlaanderen.be::f00fbc3b-a7c3-459a-b6dd-9db3be5520da" providerId="AD" clId="Web-{3DF589B2-9D6B-F93E-1A5A-BA7FDAC25277}" dt="2023-02-24T13:33:37.634" v="10"/>
        <pc:sldMkLst>
          <pc:docMk/>
          <pc:sldMk cId="2714043429" sldId="387"/>
        </pc:sldMkLst>
      </pc:sldChg>
      <pc:sldChg chg="add">
        <pc:chgData name="Dassonneville Yaron" userId="S::yaron.dassonneville@vlaanderen.be::f00fbc3b-a7c3-459a-b6dd-9db3be5520da" providerId="AD" clId="Web-{3DF589B2-9D6B-F93E-1A5A-BA7FDAC25277}" dt="2023-02-24T13:33:37.853" v="11"/>
        <pc:sldMkLst>
          <pc:docMk/>
          <pc:sldMk cId="528593350" sldId="388"/>
        </pc:sldMkLst>
      </pc:sldChg>
      <pc:sldChg chg="add">
        <pc:chgData name="Dassonneville Yaron" userId="S::yaron.dassonneville@vlaanderen.be::f00fbc3b-a7c3-459a-b6dd-9db3be5520da" providerId="AD" clId="Web-{3DF589B2-9D6B-F93E-1A5A-BA7FDAC25277}" dt="2023-02-24T13:34:27.105" v="13"/>
        <pc:sldMkLst>
          <pc:docMk/>
          <pc:sldMk cId="300338651" sldId="389"/>
        </pc:sldMkLst>
      </pc:sldChg>
      <pc:sldMasterChg chg="addSldLayout">
        <pc:chgData name="Dassonneville Yaron" userId="S::yaron.dassonneville@vlaanderen.be::f00fbc3b-a7c3-459a-b6dd-9db3be5520da" providerId="AD" clId="Web-{3DF589B2-9D6B-F93E-1A5A-BA7FDAC25277}" dt="2023-02-24T13:32:19.521" v="0"/>
        <pc:sldMasterMkLst>
          <pc:docMk/>
          <pc:sldMasterMk cId="0" sldId="2147483686"/>
        </pc:sldMasterMkLst>
        <pc:sldLayoutChg chg="add">
          <pc:chgData name="Dassonneville Yaron" userId="S::yaron.dassonneville@vlaanderen.be::f00fbc3b-a7c3-459a-b6dd-9db3be5520da" providerId="AD" clId="Web-{3DF589B2-9D6B-F93E-1A5A-BA7FDAC25277}" dt="2023-02-24T13:32:19.521" v="0"/>
          <pc:sldLayoutMkLst>
            <pc:docMk/>
            <pc:sldMasterMk cId="0" sldId="2147483686"/>
            <pc:sldLayoutMk cId="3493809963" sldId="2147483685"/>
          </pc:sldLayoutMkLst>
        </pc:sldLayoutChg>
      </pc:sldMasterChg>
    </pc:docChg>
  </pc:docChgLst>
  <pc:docChgLst>
    <pc:chgData name="Desmijter Pieter" userId="f32fbda8-70e5-427c-9ee0-37fbb5ec3ae4" providerId="ADAL" clId="{DBF001B4-AC26-4B48-B4DC-9CDC5AE55E96}"/>
    <pc:docChg chg="addSld delSld modSld">
      <pc:chgData name="Desmijter Pieter" userId="f32fbda8-70e5-427c-9ee0-37fbb5ec3ae4" providerId="ADAL" clId="{DBF001B4-AC26-4B48-B4DC-9CDC5AE55E96}" dt="2023-03-09T08:58:37.504" v="1" actId="2696"/>
      <pc:docMkLst>
        <pc:docMk/>
      </pc:docMkLst>
      <pc:sldChg chg="add del">
        <pc:chgData name="Desmijter Pieter" userId="f32fbda8-70e5-427c-9ee0-37fbb5ec3ae4" providerId="ADAL" clId="{DBF001B4-AC26-4B48-B4DC-9CDC5AE55E96}" dt="2023-03-09T08:58:37.504" v="1" actId="2696"/>
        <pc:sldMkLst>
          <pc:docMk/>
          <pc:sldMk cId="852677766" sldId="391"/>
        </pc:sldMkLst>
      </pc:sldChg>
    </pc:docChg>
  </pc:docChgLst>
  <pc:docChgLst>
    <pc:chgData name="Desmijter Pieter" userId="S::pieter.desmijter@vlaanderen.be::f32fbda8-70e5-427c-9ee0-37fbb5ec3ae4" providerId="AD" clId="Web-{57B019A4-298E-CD1D-B176-63C0389A2FD4}"/>
    <pc:docChg chg="addSld modSld sldOrd">
      <pc:chgData name="Desmijter Pieter" userId="S::pieter.desmijter@vlaanderen.be::f32fbda8-70e5-427c-9ee0-37fbb5ec3ae4" providerId="AD" clId="Web-{57B019A4-298E-CD1D-B176-63C0389A2FD4}" dt="2023-02-09T13:47:24.242" v="176" actId="20577"/>
      <pc:docMkLst>
        <pc:docMk/>
      </pc:docMkLst>
      <pc:sldChg chg="modCm">
        <pc:chgData name="Desmijter Pieter" userId="S::pieter.desmijter@vlaanderen.be::f32fbda8-70e5-427c-9ee0-37fbb5ec3ae4" providerId="AD" clId="Web-{57B019A4-298E-CD1D-B176-63C0389A2FD4}" dt="2023-02-09T10:57:57.795" v="14"/>
        <pc:sldMkLst>
          <pc:docMk/>
          <pc:sldMk cId="0" sldId="256"/>
        </pc:sldMkLst>
        <pc:extLst>
          <p:ext xmlns:p="http://schemas.openxmlformats.org/presentationml/2006/main" uri="{D6D511B9-2390-475A-947B-AFAB55BFBCF1}">
            <pc226:cmChg xmlns:pc226="http://schemas.microsoft.com/office/powerpoint/2022/06/main/command" chg="mod">
              <pc226:chgData name="Desmijter Pieter" userId="S::pieter.desmijter@vlaanderen.be::f32fbda8-70e5-427c-9ee0-37fbb5ec3ae4" providerId="AD" clId="Web-{57B019A4-298E-CD1D-B176-63C0389A2FD4}" dt="2023-02-09T10:57:57.795" v="14"/>
              <pc2:cmMkLst xmlns:pc2="http://schemas.microsoft.com/office/powerpoint/2019/9/main/command">
                <pc:docMk/>
                <pc:sldMk cId="0" sldId="256"/>
                <pc2:cmMk id="{D9BF913E-A33C-4610-A640-DAF7F137CA42}"/>
              </pc2:cmMkLst>
            </pc226:cmChg>
          </p:ext>
        </pc:extLst>
      </pc:sldChg>
      <pc:sldChg chg="modSp modCm">
        <pc:chgData name="Desmijter Pieter" userId="S::pieter.desmijter@vlaanderen.be::f32fbda8-70e5-427c-9ee0-37fbb5ec3ae4" providerId="AD" clId="Web-{57B019A4-298E-CD1D-B176-63C0389A2FD4}" dt="2023-02-09T10:48:11.153" v="5"/>
        <pc:sldMkLst>
          <pc:docMk/>
          <pc:sldMk cId="0" sldId="259"/>
        </pc:sldMkLst>
        <pc:graphicFrameChg chg="mod modGraphic">
          <ac:chgData name="Desmijter Pieter" userId="S::pieter.desmijter@vlaanderen.be::f32fbda8-70e5-427c-9ee0-37fbb5ec3ae4" providerId="AD" clId="Web-{57B019A4-298E-CD1D-B176-63C0389A2FD4}" dt="2023-02-09T10:48:11.153" v="5"/>
          <ac:graphicFrameMkLst>
            <pc:docMk/>
            <pc:sldMk cId="0" sldId="259"/>
            <ac:graphicFrameMk id="3" creationId="{F5C31A9A-B7E5-9704-D2BE-92F441431BD6}"/>
          </ac:graphicFrameMkLst>
        </pc:graphicFrameChg>
        <pc:extLst>
          <p:ext xmlns:p="http://schemas.openxmlformats.org/presentationml/2006/main" uri="{D6D511B9-2390-475A-947B-AFAB55BFBCF1}">
            <pc226:cmChg xmlns:pc226="http://schemas.microsoft.com/office/powerpoint/2022/06/main/command" chg="mod">
              <pc226:chgData name="Desmijter Pieter" userId="S::pieter.desmijter@vlaanderen.be::f32fbda8-70e5-427c-9ee0-37fbb5ec3ae4" providerId="AD" clId="Web-{57B019A4-298E-CD1D-B176-63C0389A2FD4}" dt="2023-02-09T10:48:11.138" v="4"/>
              <pc2:cmMkLst xmlns:pc2="http://schemas.microsoft.com/office/powerpoint/2019/9/main/command">
                <pc:docMk/>
                <pc:sldMk cId="0" sldId="259"/>
                <pc2:cmMk id="{4800E379-3C1B-48AD-ABCE-C2719E3DA81F}"/>
              </pc2:cmMkLst>
            </pc226:cmChg>
          </p:ext>
        </pc:extLst>
      </pc:sldChg>
      <pc:sldChg chg="modSp">
        <pc:chgData name="Desmijter Pieter" userId="S::pieter.desmijter@vlaanderen.be::f32fbda8-70e5-427c-9ee0-37fbb5ec3ae4" providerId="AD" clId="Web-{57B019A4-298E-CD1D-B176-63C0389A2FD4}" dt="2023-02-09T13:22:16.401" v="45" actId="20577"/>
        <pc:sldMkLst>
          <pc:docMk/>
          <pc:sldMk cId="0" sldId="298"/>
        </pc:sldMkLst>
        <pc:spChg chg="mod">
          <ac:chgData name="Desmijter Pieter" userId="S::pieter.desmijter@vlaanderen.be::f32fbda8-70e5-427c-9ee0-37fbb5ec3ae4" providerId="AD" clId="Web-{57B019A4-298E-CD1D-B176-63C0389A2FD4}" dt="2023-02-09T13:22:16.401" v="45" actId="20577"/>
          <ac:spMkLst>
            <pc:docMk/>
            <pc:sldMk cId="0" sldId="298"/>
            <ac:spMk id="892" creationId="{00000000-0000-0000-0000-000000000000}"/>
          </ac:spMkLst>
        </pc:spChg>
      </pc:sldChg>
      <pc:sldChg chg="modSp">
        <pc:chgData name="Desmijter Pieter" userId="S::pieter.desmijter@vlaanderen.be::f32fbda8-70e5-427c-9ee0-37fbb5ec3ae4" providerId="AD" clId="Web-{57B019A4-298E-CD1D-B176-63C0389A2FD4}" dt="2023-02-09T13:22:38.871" v="50" actId="20577"/>
        <pc:sldMkLst>
          <pc:docMk/>
          <pc:sldMk cId="0" sldId="300"/>
        </pc:sldMkLst>
        <pc:spChg chg="mod">
          <ac:chgData name="Desmijter Pieter" userId="S::pieter.desmijter@vlaanderen.be::f32fbda8-70e5-427c-9ee0-37fbb5ec3ae4" providerId="AD" clId="Web-{57B019A4-298E-CD1D-B176-63C0389A2FD4}" dt="2023-02-09T13:22:38.871" v="50" actId="20577"/>
          <ac:spMkLst>
            <pc:docMk/>
            <pc:sldMk cId="0" sldId="300"/>
            <ac:spMk id="906" creationId="{00000000-0000-0000-0000-000000000000}"/>
          </ac:spMkLst>
        </pc:spChg>
      </pc:sldChg>
      <pc:sldChg chg="modSp ord">
        <pc:chgData name="Desmijter Pieter" userId="S::pieter.desmijter@vlaanderen.be::f32fbda8-70e5-427c-9ee0-37fbb5ec3ae4" providerId="AD" clId="Web-{57B019A4-298E-CD1D-B176-63C0389A2FD4}" dt="2023-02-09T13:21:59.698" v="42" actId="20577"/>
        <pc:sldMkLst>
          <pc:docMk/>
          <pc:sldMk cId="0" sldId="302"/>
        </pc:sldMkLst>
        <pc:spChg chg="mod">
          <ac:chgData name="Desmijter Pieter" userId="S::pieter.desmijter@vlaanderen.be::f32fbda8-70e5-427c-9ee0-37fbb5ec3ae4" providerId="AD" clId="Web-{57B019A4-298E-CD1D-B176-63C0389A2FD4}" dt="2023-02-09T13:21:59.698" v="42" actId="20577"/>
          <ac:spMkLst>
            <pc:docMk/>
            <pc:sldMk cId="0" sldId="302"/>
            <ac:spMk id="918" creationId="{00000000-0000-0000-0000-000000000000}"/>
          </ac:spMkLst>
        </pc:spChg>
      </pc:sldChg>
      <pc:sldChg chg="addSp delSp modSp">
        <pc:chgData name="Desmijter Pieter" userId="S::pieter.desmijter@vlaanderen.be::f32fbda8-70e5-427c-9ee0-37fbb5ec3ae4" providerId="AD" clId="Web-{57B019A4-298E-CD1D-B176-63C0389A2FD4}" dt="2023-02-09T13:37:01.253" v="171" actId="1076"/>
        <pc:sldMkLst>
          <pc:docMk/>
          <pc:sldMk cId="0" sldId="313"/>
        </pc:sldMkLst>
        <pc:spChg chg="add mod">
          <ac:chgData name="Desmijter Pieter" userId="S::pieter.desmijter@vlaanderen.be::f32fbda8-70e5-427c-9ee0-37fbb5ec3ae4" providerId="AD" clId="Web-{57B019A4-298E-CD1D-B176-63C0389A2FD4}" dt="2023-02-09T13:37:01.253" v="171" actId="1076"/>
          <ac:spMkLst>
            <pc:docMk/>
            <pc:sldMk cId="0" sldId="313"/>
            <ac:spMk id="3" creationId="{B9569502-DE12-8106-6B51-792BEA37EC13}"/>
          </ac:spMkLst>
        </pc:spChg>
        <pc:spChg chg="mod">
          <ac:chgData name="Desmijter Pieter" userId="S::pieter.desmijter@vlaanderen.be::f32fbda8-70e5-427c-9ee0-37fbb5ec3ae4" providerId="AD" clId="Web-{57B019A4-298E-CD1D-B176-63C0389A2FD4}" dt="2023-02-09T13:33:22.934" v="106" actId="1076"/>
          <ac:spMkLst>
            <pc:docMk/>
            <pc:sldMk cId="0" sldId="313"/>
            <ac:spMk id="1036" creationId="{00000000-0000-0000-0000-000000000000}"/>
          </ac:spMkLst>
        </pc:spChg>
        <pc:spChg chg="mod">
          <ac:chgData name="Desmijter Pieter" userId="S::pieter.desmijter@vlaanderen.be::f32fbda8-70e5-427c-9ee0-37fbb5ec3ae4" providerId="AD" clId="Web-{57B019A4-298E-CD1D-B176-63C0389A2FD4}" dt="2023-02-09T13:36:55.988" v="165" actId="1076"/>
          <ac:spMkLst>
            <pc:docMk/>
            <pc:sldMk cId="0" sldId="313"/>
            <ac:spMk id="1037" creationId="{00000000-0000-0000-0000-000000000000}"/>
          </ac:spMkLst>
        </pc:spChg>
        <pc:spChg chg="mod">
          <ac:chgData name="Desmijter Pieter" userId="S::pieter.desmijter@vlaanderen.be::f32fbda8-70e5-427c-9ee0-37fbb5ec3ae4" providerId="AD" clId="Web-{57B019A4-298E-CD1D-B176-63C0389A2FD4}" dt="2023-02-09T13:36:56.003" v="166" actId="1076"/>
          <ac:spMkLst>
            <pc:docMk/>
            <pc:sldMk cId="0" sldId="313"/>
            <ac:spMk id="1038" creationId="{00000000-0000-0000-0000-000000000000}"/>
          </ac:spMkLst>
        </pc:spChg>
        <pc:spChg chg="mod">
          <ac:chgData name="Desmijter Pieter" userId="S::pieter.desmijter@vlaanderen.be::f32fbda8-70e5-427c-9ee0-37fbb5ec3ae4" providerId="AD" clId="Web-{57B019A4-298E-CD1D-B176-63C0389A2FD4}" dt="2023-02-09T13:36:56.019" v="167" actId="1076"/>
          <ac:spMkLst>
            <pc:docMk/>
            <pc:sldMk cId="0" sldId="313"/>
            <ac:spMk id="1039" creationId="{00000000-0000-0000-0000-000000000000}"/>
          </ac:spMkLst>
        </pc:spChg>
        <pc:spChg chg="mod">
          <ac:chgData name="Desmijter Pieter" userId="S::pieter.desmijter@vlaanderen.be::f32fbda8-70e5-427c-9ee0-37fbb5ec3ae4" providerId="AD" clId="Web-{57B019A4-298E-CD1D-B176-63C0389A2FD4}" dt="2023-02-09T13:36:56.019" v="168" actId="1076"/>
          <ac:spMkLst>
            <pc:docMk/>
            <pc:sldMk cId="0" sldId="313"/>
            <ac:spMk id="1040" creationId="{00000000-0000-0000-0000-000000000000}"/>
          </ac:spMkLst>
        </pc:spChg>
        <pc:spChg chg="del mod">
          <ac:chgData name="Desmijter Pieter" userId="S::pieter.desmijter@vlaanderen.be::f32fbda8-70e5-427c-9ee0-37fbb5ec3ae4" providerId="AD" clId="Web-{57B019A4-298E-CD1D-B176-63C0389A2FD4}" dt="2023-02-09T13:28:36.396" v="55"/>
          <ac:spMkLst>
            <pc:docMk/>
            <pc:sldMk cId="0" sldId="313"/>
            <ac:spMk id="1041" creationId="{00000000-0000-0000-0000-000000000000}"/>
          </ac:spMkLst>
        </pc:spChg>
        <pc:spChg chg="mod">
          <ac:chgData name="Desmijter Pieter" userId="S::pieter.desmijter@vlaanderen.be::f32fbda8-70e5-427c-9ee0-37fbb5ec3ae4" providerId="AD" clId="Web-{57B019A4-298E-CD1D-B176-63C0389A2FD4}" dt="2023-02-09T13:36:56.035" v="169" actId="1076"/>
          <ac:spMkLst>
            <pc:docMk/>
            <pc:sldMk cId="0" sldId="313"/>
            <ac:spMk id="1042" creationId="{00000000-0000-0000-0000-000000000000}"/>
          </ac:spMkLst>
        </pc:spChg>
      </pc:sldChg>
      <pc:sldChg chg="modSp modCm">
        <pc:chgData name="Desmijter Pieter" userId="S::pieter.desmijter@vlaanderen.be::f32fbda8-70e5-427c-9ee0-37fbb5ec3ae4" providerId="AD" clId="Web-{57B019A4-298E-CD1D-B176-63C0389A2FD4}" dt="2023-02-09T13:47:24.242" v="176" actId="20577"/>
        <pc:sldMkLst>
          <pc:docMk/>
          <pc:sldMk cId="0" sldId="319"/>
        </pc:sldMkLst>
        <pc:spChg chg="mod">
          <ac:chgData name="Desmijter Pieter" userId="S::pieter.desmijter@vlaanderen.be::f32fbda8-70e5-427c-9ee0-37fbb5ec3ae4" providerId="AD" clId="Web-{57B019A4-298E-CD1D-B176-63C0389A2FD4}" dt="2023-02-09T13:47:24.242" v="176" actId="20577"/>
          <ac:spMkLst>
            <pc:docMk/>
            <pc:sldMk cId="0" sldId="319"/>
            <ac:spMk id="1104" creationId="{00000000-0000-0000-0000-000000000000}"/>
          </ac:spMkLst>
        </pc:spChg>
        <pc:extLst>
          <p:ext xmlns:p="http://schemas.openxmlformats.org/presentationml/2006/main" uri="{D6D511B9-2390-475A-947B-AFAB55BFBCF1}">
            <pc226:cmChg xmlns:pc226="http://schemas.microsoft.com/office/powerpoint/2022/06/main/command" chg="mod">
              <pc226:chgData name="Desmijter Pieter" userId="S::pieter.desmijter@vlaanderen.be::f32fbda8-70e5-427c-9ee0-37fbb5ec3ae4" providerId="AD" clId="Web-{57B019A4-298E-CD1D-B176-63C0389A2FD4}" dt="2023-02-09T13:47:24.242" v="176" actId="20577"/>
              <pc2:cmMkLst xmlns:pc2="http://schemas.microsoft.com/office/powerpoint/2019/9/main/command">
                <pc:docMk/>
                <pc:sldMk cId="0" sldId="319"/>
                <pc2:cmMk id="{B8E02FFA-5423-4DDB-93D3-5324464E1FA4}"/>
              </pc2:cmMkLst>
            </pc226:cmChg>
          </p:ext>
        </pc:extLst>
      </pc:sldChg>
      <pc:sldChg chg="modSp">
        <pc:chgData name="Desmijter Pieter" userId="S::pieter.desmijter@vlaanderen.be::f32fbda8-70e5-427c-9ee0-37fbb5ec3ae4" providerId="AD" clId="Web-{57B019A4-298E-CD1D-B176-63C0389A2FD4}" dt="2023-02-09T13:22:21.073" v="46" actId="20577"/>
        <pc:sldMkLst>
          <pc:docMk/>
          <pc:sldMk cId="4243858343" sldId="324"/>
        </pc:sldMkLst>
        <pc:spChg chg="mod">
          <ac:chgData name="Desmijter Pieter" userId="S::pieter.desmijter@vlaanderen.be::f32fbda8-70e5-427c-9ee0-37fbb5ec3ae4" providerId="AD" clId="Web-{57B019A4-298E-CD1D-B176-63C0389A2FD4}" dt="2023-02-09T13:22:21.073" v="46" actId="20577"/>
          <ac:spMkLst>
            <pc:docMk/>
            <pc:sldMk cId="4243858343" sldId="324"/>
            <ac:spMk id="892" creationId="{00000000-0000-0000-0000-000000000000}"/>
          </ac:spMkLst>
        </pc:spChg>
      </pc:sldChg>
      <pc:sldChg chg="modSp">
        <pc:chgData name="Desmijter Pieter" userId="S::pieter.desmijter@vlaanderen.be::f32fbda8-70e5-427c-9ee0-37fbb5ec3ae4" providerId="AD" clId="Web-{57B019A4-298E-CD1D-B176-63C0389A2FD4}" dt="2023-02-09T13:22:25.855" v="47" actId="20577"/>
        <pc:sldMkLst>
          <pc:docMk/>
          <pc:sldMk cId="1660051194" sldId="325"/>
        </pc:sldMkLst>
        <pc:spChg chg="mod">
          <ac:chgData name="Desmijter Pieter" userId="S::pieter.desmijter@vlaanderen.be::f32fbda8-70e5-427c-9ee0-37fbb5ec3ae4" providerId="AD" clId="Web-{57B019A4-298E-CD1D-B176-63C0389A2FD4}" dt="2023-02-09T13:22:25.855" v="47" actId="20577"/>
          <ac:spMkLst>
            <pc:docMk/>
            <pc:sldMk cId="1660051194" sldId="325"/>
            <ac:spMk id="892" creationId="{00000000-0000-0000-0000-000000000000}"/>
          </ac:spMkLst>
        </pc:spChg>
      </pc:sldChg>
      <pc:sldChg chg="modSp">
        <pc:chgData name="Desmijter Pieter" userId="S::pieter.desmijter@vlaanderen.be::f32fbda8-70e5-427c-9ee0-37fbb5ec3ae4" providerId="AD" clId="Web-{57B019A4-298E-CD1D-B176-63C0389A2FD4}" dt="2023-02-09T13:22:34.667" v="49" actId="20577"/>
        <pc:sldMkLst>
          <pc:docMk/>
          <pc:sldMk cId="3767539575" sldId="327"/>
        </pc:sldMkLst>
        <pc:spChg chg="mod">
          <ac:chgData name="Desmijter Pieter" userId="S::pieter.desmijter@vlaanderen.be::f32fbda8-70e5-427c-9ee0-37fbb5ec3ae4" providerId="AD" clId="Web-{57B019A4-298E-CD1D-B176-63C0389A2FD4}" dt="2023-02-09T13:22:34.667" v="49" actId="20577"/>
          <ac:spMkLst>
            <pc:docMk/>
            <pc:sldMk cId="3767539575" sldId="327"/>
            <ac:spMk id="892" creationId="{00000000-0000-0000-0000-000000000000}"/>
          </ac:spMkLst>
        </pc:spChg>
      </pc:sldChg>
      <pc:sldChg chg="modSp">
        <pc:chgData name="Desmijter Pieter" userId="S::pieter.desmijter@vlaanderen.be::f32fbda8-70e5-427c-9ee0-37fbb5ec3ae4" providerId="AD" clId="Web-{57B019A4-298E-CD1D-B176-63C0389A2FD4}" dt="2023-02-09T13:22:29.745" v="48" actId="20577"/>
        <pc:sldMkLst>
          <pc:docMk/>
          <pc:sldMk cId="1155087418" sldId="365"/>
        </pc:sldMkLst>
        <pc:spChg chg="mod">
          <ac:chgData name="Desmijter Pieter" userId="S::pieter.desmijter@vlaanderen.be::f32fbda8-70e5-427c-9ee0-37fbb5ec3ae4" providerId="AD" clId="Web-{57B019A4-298E-CD1D-B176-63C0389A2FD4}" dt="2023-02-09T13:22:29.745" v="48" actId="20577"/>
          <ac:spMkLst>
            <pc:docMk/>
            <pc:sldMk cId="1155087418" sldId="365"/>
            <ac:spMk id="892" creationId="{00000000-0000-0000-0000-000000000000}"/>
          </ac:spMkLst>
        </pc:spChg>
      </pc:sldChg>
      <pc:sldChg chg="add">
        <pc:chgData name="Desmijter Pieter" userId="S::pieter.desmijter@vlaanderen.be::f32fbda8-70e5-427c-9ee0-37fbb5ec3ae4" providerId="AD" clId="Web-{57B019A4-298E-CD1D-B176-63C0389A2FD4}" dt="2023-02-09T10:51:24.878" v="6"/>
        <pc:sldMkLst>
          <pc:docMk/>
          <pc:sldMk cId="129051505" sldId="368"/>
        </pc:sldMkLst>
      </pc:sldChg>
      <pc:sldChg chg="add">
        <pc:chgData name="Desmijter Pieter" userId="S::pieter.desmijter@vlaanderen.be::f32fbda8-70e5-427c-9ee0-37fbb5ec3ae4" providerId="AD" clId="Web-{57B019A4-298E-CD1D-B176-63C0389A2FD4}" dt="2023-02-09T10:51:24.971" v="7"/>
        <pc:sldMkLst>
          <pc:docMk/>
          <pc:sldMk cId="4280512958" sldId="369"/>
        </pc:sldMkLst>
      </pc:sldChg>
      <pc:sldChg chg="add">
        <pc:chgData name="Desmijter Pieter" userId="S::pieter.desmijter@vlaanderen.be::f32fbda8-70e5-427c-9ee0-37fbb5ec3ae4" providerId="AD" clId="Web-{57B019A4-298E-CD1D-B176-63C0389A2FD4}" dt="2023-02-09T10:51:25.065" v="8"/>
        <pc:sldMkLst>
          <pc:docMk/>
          <pc:sldMk cId="171784037" sldId="370"/>
        </pc:sldMkLst>
      </pc:sldChg>
      <pc:sldChg chg="add">
        <pc:chgData name="Desmijter Pieter" userId="S::pieter.desmijter@vlaanderen.be::f32fbda8-70e5-427c-9ee0-37fbb5ec3ae4" providerId="AD" clId="Web-{57B019A4-298E-CD1D-B176-63C0389A2FD4}" dt="2023-02-09T10:51:25.159" v="9"/>
        <pc:sldMkLst>
          <pc:docMk/>
          <pc:sldMk cId="3058190556" sldId="371"/>
        </pc:sldMkLst>
      </pc:sldChg>
      <pc:sldChg chg="add">
        <pc:chgData name="Desmijter Pieter" userId="S::pieter.desmijter@vlaanderen.be::f32fbda8-70e5-427c-9ee0-37fbb5ec3ae4" providerId="AD" clId="Web-{57B019A4-298E-CD1D-B176-63C0389A2FD4}" dt="2023-02-09T10:51:25.237" v="10"/>
        <pc:sldMkLst>
          <pc:docMk/>
          <pc:sldMk cId="1382682126" sldId="372"/>
        </pc:sldMkLst>
      </pc:sldChg>
      <pc:sldChg chg="add">
        <pc:chgData name="Desmijter Pieter" userId="S::pieter.desmijter@vlaanderen.be::f32fbda8-70e5-427c-9ee0-37fbb5ec3ae4" providerId="AD" clId="Web-{57B019A4-298E-CD1D-B176-63C0389A2FD4}" dt="2023-02-09T10:51:25.346" v="11"/>
        <pc:sldMkLst>
          <pc:docMk/>
          <pc:sldMk cId="2278527836" sldId="373"/>
        </pc:sldMkLst>
      </pc:sldChg>
      <pc:sldChg chg="add">
        <pc:chgData name="Desmijter Pieter" userId="S::pieter.desmijter@vlaanderen.be::f32fbda8-70e5-427c-9ee0-37fbb5ec3ae4" providerId="AD" clId="Web-{57B019A4-298E-CD1D-B176-63C0389A2FD4}" dt="2023-02-09T10:51:25.440" v="12"/>
        <pc:sldMkLst>
          <pc:docMk/>
          <pc:sldMk cId="861322413" sldId="374"/>
        </pc:sldMkLst>
      </pc:sldChg>
      <pc:sldChg chg="add">
        <pc:chgData name="Desmijter Pieter" userId="S::pieter.desmijter@vlaanderen.be::f32fbda8-70e5-427c-9ee0-37fbb5ec3ae4" providerId="AD" clId="Web-{57B019A4-298E-CD1D-B176-63C0389A2FD4}" dt="2023-02-09T10:51:25.549" v="13"/>
        <pc:sldMkLst>
          <pc:docMk/>
          <pc:sldMk cId="1444078937" sldId="375"/>
        </pc:sldMkLst>
      </pc:sldChg>
      <pc:sldChg chg="add mod replId modShow">
        <pc:chgData name="Desmijter Pieter" userId="S::pieter.desmijter@vlaanderen.be::f32fbda8-70e5-427c-9ee0-37fbb5ec3ae4" providerId="AD" clId="Web-{57B019A4-298E-CD1D-B176-63C0389A2FD4}" dt="2023-02-09T13:36:46.722" v="164"/>
        <pc:sldMkLst>
          <pc:docMk/>
          <pc:sldMk cId="3055483076" sldId="376"/>
        </pc:sldMkLst>
      </pc:sldChg>
    </pc:docChg>
  </pc:docChgLst>
  <pc:docChgLst>
    <pc:chgData name="Dassonneville Yaron" userId="S::yaron.dassonneville@vlaanderen.be::f00fbc3b-a7c3-459a-b6dd-9db3be5520da" providerId="AD" clId="Web-{816B435C-E910-1500-565F-B406ECBACB08}"/>
    <pc:docChg chg="addSld delSld modSld">
      <pc:chgData name="Dassonneville Yaron" userId="S::yaron.dassonneville@vlaanderen.be::f00fbc3b-a7c3-459a-b6dd-9db3be5520da" providerId="AD" clId="Web-{816B435C-E910-1500-565F-B406ECBACB08}" dt="2023-02-09T14:48:14.575" v="246" actId="20577"/>
      <pc:docMkLst>
        <pc:docMk/>
      </pc:docMkLst>
      <pc:sldChg chg="del">
        <pc:chgData name="Dassonneville Yaron" userId="S::yaron.dassonneville@vlaanderen.be::f00fbc3b-a7c3-459a-b6dd-9db3be5520da" providerId="AD" clId="Web-{816B435C-E910-1500-565F-B406ECBACB08}" dt="2023-02-09T14:31:16.600" v="1"/>
        <pc:sldMkLst>
          <pc:docMk/>
          <pc:sldMk cId="0" sldId="263"/>
        </pc:sldMkLst>
      </pc:sldChg>
      <pc:sldChg chg="del">
        <pc:chgData name="Dassonneville Yaron" userId="S::yaron.dassonneville@vlaanderen.be::f00fbc3b-a7c3-459a-b6dd-9db3be5520da" providerId="AD" clId="Web-{816B435C-E910-1500-565F-B406ECBACB08}" dt="2023-02-09T14:31:12.960" v="0"/>
        <pc:sldMkLst>
          <pc:docMk/>
          <pc:sldMk cId="0" sldId="265"/>
        </pc:sldMkLst>
      </pc:sldChg>
      <pc:sldChg chg="modCm">
        <pc:chgData name="Dassonneville Yaron" userId="S::yaron.dassonneville@vlaanderen.be::f00fbc3b-a7c3-459a-b6dd-9db3be5520da" providerId="AD" clId="Web-{816B435C-E910-1500-565F-B406ECBACB08}" dt="2023-02-09T14:31:42.930" v="6"/>
        <pc:sldMkLst>
          <pc:docMk/>
          <pc:sldMk cId="0" sldId="297"/>
        </pc:sldMkLst>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816B435C-E910-1500-565F-B406ECBACB08}" dt="2023-02-09T14:31:42.930" v="6"/>
              <pc2:cmMkLst xmlns:pc2="http://schemas.microsoft.com/office/powerpoint/2019/9/main/command">
                <pc:docMk/>
                <pc:sldMk cId="0" sldId="297"/>
                <pc2:cmMk id="{3212F71B-E2C0-4E65-842E-CF44FB6BBA75}"/>
              </pc2:cmMkLst>
            </pc226:cmChg>
          </p:ext>
        </pc:extLst>
      </pc:sldChg>
      <pc:sldChg chg="modSp">
        <pc:chgData name="Dassonneville Yaron" userId="S::yaron.dassonneville@vlaanderen.be::f00fbc3b-a7c3-459a-b6dd-9db3be5520da" providerId="AD" clId="Web-{816B435C-E910-1500-565F-B406ECBACB08}" dt="2023-02-09T14:32:05.508" v="10" actId="20577"/>
        <pc:sldMkLst>
          <pc:docMk/>
          <pc:sldMk cId="0" sldId="298"/>
        </pc:sldMkLst>
        <pc:spChg chg="mod">
          <ac:chgData name="Dassonneville Yaron" userId="S::yaron.dassonneville@vlaanderen.be::f00fbc3b-a7c3-459a-b6dd-9db3be5520da" providerId="AD" clId="Web-{816B435C-E910-1500-565F-B406ECBACB08}" dt="2023-02-09T14:32:05.508" v="10" actId="20577"/>
          <ac:spMkLst>
            <pc:docMk/>
            <pc:sldMk cId="0" sldId="298"/>
            <ac:spMk id="892" creationId="{00000000-0000-0000-0000-000000000000}"/>
          </ac:spMkLst>
        </pc:spChg>
      </pc:sldChg>
      <pc:sldChg chg="modSp modCm">
        <pc:chgData name="Dassonneville Yaron" userId="S::yaron.dassonneville@vlaanderen.be::f00fbc3b-a7c3-459a-b6dd-9db3be5520da" providerId="AD" clId="Web-{816B435C-E910-1500-565F-B406ECBACB08}" dt="2023-02-09T14:33:50.528" v="11"/>
        <pc:sldMkLst>
          <pc:docMk/>
          <pc:sldMk cId="0" sldId="302"/>
        </pc:sldMkLst>
        <pc:spChg chg="mod">
          <ac:chgData name="Dassonneville Yaron" userId="S::yaron.dassonneville@vlaanderen.be::f00fbc3b-a7c3-459a-b6dd-9db3be5520da" providerId="AD" clId="Web-{816B435C-E910-1500-565F-B406ECBACB08}" dt="2023-02-09T14:31:56.227" v="7" actId="20577"/>
          <ac:spMkLst>
            <pc:docMk/>
            <pc:sldMk cId="0" sldId="302"/>
            <ac:spMk id="918" creationId="{00000000-0000-0000-0000-000000000000}"/>
          </ac:spMkLst>
        </pc:spChg>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816B435C-E910-1500-565F-B406ECBACB08}" dt="2023-02-09T14:33:50.528" v="11"/>
              <pc2:cmMkLst xmlns:pc2="http://schemas.microsoft.com/office/powerpoint/2019/9/main/command">
                <pc:docMk/>
                <pc:sldMk cId="0" sldId="302"/>
                <pc2:cmMk id="{C628D9B0-F7FC-4DF4-970D-9EB3D8586895}"/>
              </pc2:cmMkLst>
            </pc226:cmChg>
          </p:ext>
        </pc:extLst>
      </pc:sldChg>
      <pc:sldChg chg="addSp modSp addCm delCm modCm">
        <pc:chgData name="Dassonneville Yaron" userId="S::yaron.dassonneville@vlaanderen.be::f00fbc3b-a7c3-459a-b6dd-9db3be5520da" providerId="AD" clId="Web-{816B435C-E910-1500-565F-B406ECBACB08}" dt="2023-02-09T14:48:14.575" v="246" actId="20577"/>
        <pc:sldMkLst>
          <pc:docMk/>
          <pc:sldMk cId="0" sldId="313"/>
        </pc:sldMkLst>
        <pc:spChg chg="add mod">
          <ac:chgData name="Dassonneville Yaron" userId="S::yaron.dassonneville@vlaanderen.be::f00fbc3b-a7c3-459a-b6dd-9db3be5520da" providerId="AD" clId="Web-{816B435C-E910-1500-565F-B406ECBACB08}" dt="2023-02-09T14:35:51.438" v="67" actId="1076"/>
          <ac:spMkLst>
            <pc:docMk/>
            <pc:sldMk cId="0" sldId="313"/>
            <ac:spMk id="2" creationId="{46C78718-1857-86FE-EE37-113F1056F35E}"/>
          </ac:spMkLst>
        </pc:spChg>
        <pc:spChg chg="mod">
          <ac:chgData name="Dassonneville Yaron" userId="S::yaron.dassonneville@vlaanderen.be::f00fbc3b-a7c3-459a-b6dd-9db3be5520da" providerId="AD" clId="Web-{816B435C-E910-1500-565F-B406ECBACB08}" dt="2023-02-09T14:39:31.931" v="193" actId="20577"/>
          <ac:spMkLst>
            <pc:docMk/>
            <pc:sldMk cId="0" sldId="313"/>
            <ac:spMk id="3" creationId="{B9569502-DE12-8106-6B51-792BEA37EC13}"/>
          </ac:spMkLst>
        </pc:spChg>
        <pc:spChg chg="add mod">
          <ac:chgData name="Dassonneville Yaron" userId="S::yaron.dassonneville@vlaanderen.be::f00fbc3b-a7c3-459a-b6dd-9db3be5520da" providerId="AD" clId="Web-{816B435C-E910-1500-565F-B406ECBACB08}" dt="2023-02-09T14:39:41.384" v="197" actId="1076"/>
          <ac:spMkLst>
            <pc:docMk/>
            <pc:sldMk cId="0" sldId="313"/>
            <ac:spMk id="4" creationId="{A7983DDC-25BB-E54B-B1F7-CE4F42F7214F}"/>
          </ac:spMkLst>
        </pc:spChg>
        <pc:spChg chg="add mod">
          <ac:chgData name="Dassonneville Yaron" userId="S::yaron.dassonneville@vlaanderen.be::f00fbc3b-a7c3-459a-b6dd-9db3be5520da" providerId="AD" clId="Web-{816B435C-E910-1500-565F-B406ECBACB08}" dt="2023-02-09T14:39:41.400" v="198" actId="1076"/>
          <ac:spMkLst>
            <pc:docMk/>
            <pc:sldMk cId="0" sldId="313"/>
            <ac:spMk id="5" creationId="{39E3E320-A712-0DD6-7686-36DCBA68C2D2}"/>
          </ac:spMkLst>
        </pc:spChg>
        <pc:spChg chg="add mod">
          <ac:chgData name="Dassonneville Yaron" userId="S::yaron.dassonneville@vlaanderen.be::f00fbc3b-a7c3-459a-b6dd-9db3be5520da" providerId="AD" clId="Web-{816B435C-E910-1500-565F-B406ECBACB08}" dt="2023-02-09T14:48:14.575" v="246" actId="20577"/>
          <ac:spMkLst>
            <pc:docMk/>
            <pc:sldMk cId="0" sldId="313"/>
            <ac:spMk id="6" creationId="{A6F96C6B-AA19-9DD5-C5ED-180DD404855D}"/>
          </ac:spMkLst>
        </pc:spChg>
        <pc:spChg chg="mod">
          <ac:chgData name="Dassonneville Yaron" userId="S::yaron.dassonneville@vlaanderen.be::f00fbc3b-a7c3-459a-b6dd-9db3be5520da" providerId="AD" clId="Web-{816B435C-E910-1500-565F-B406ECBACB08}" dt="2023-02-09T14:35:03.874" v="27" actId="20577"/>
          <ac:spMkLst>
            <pc:docMk/>
            <pc:sldMk cId="0" sldId="313"/>
            <ac:spMk id="1036" creationId="{00000000-0000-0000-0000-000000000000}"/>
          </ac:spMkLst>
        </pc:spChg>
        <pc:spChg chg="mod">
          <ac:chgData name="Dassonneville Yaron" userId="S::yaron.dassonneville@vlaanderen.be::f00fbc3b-a7c3-459a-b6dd-9db3be5520da" providerId="AD" clId="Web-{816B435C-E910-1500-565F-B406ECBACB08}" dt="2023-02-09T14:39:41.306" v="194" actId="1076"/>
          <ac:spMkLst>
            <pc:docMk/>
            <pc:sldMk cId="0" sldId="313"/>
            <ac:spMk id="1037" creationId="{00000000-0000-0000-0000-000000000000}"/>
          </ac:spMkLst>
        </pc:spChg>
        <pc:spChg chg="mod">
          <ac:chgData name="Dassonneville Yaron" userId="S::yaron.dassonneville@vlaanderen.be::f00fbc3b-a7c3-459a-b6dd-9db3be5520da" providerId="AD" clId="Web-{816B435C-E910-1500-565F-B406ECBACB08}" dt="2023-02-09T14:39:41.416" v="199" actId="1076"/>
          <ac:spMkLst>
            <pc:docMk/>
            <pc:sldMk cId="0" sldId="313"/>
            <ac:spMk id="1038" creationId="{00000000-0000-0000-0000-000000000000}"/>
          </ac:spMkLst>
        </pc:spChg>
        <pc:spChg chg="mod">
          <ac:chgData name="Dassonneville Yaron" userId="S::yaron.dassonneville@vlaanderen.be::f00fbc3b-a7c3-459a-b6dd-9db3be5520da" providerId="AD" clId="Web-{816B435C-E910-1500-565F-B406ECBACB08}" dt="2023-02-09T14:39:41.431" v="200" actId="1076"/>
          <ac:spMkLst>
            <pc:docMk/>
            <pc:sldMk cId="0" sldId="313"/>
            <ac:spMk id="1039" creationId="{00000000-0000-0000-0000-000000000000}"/>
          </ac:spMkLst>
        </pc:spChg>
        <pc:spChg chg="mod">
          <ac:chgData name="Dassonneville Yaron" userId="S::yaron.dassonneville@vlaanderen.be::f00fbc3b-a7c3-459a-b6dd-9db3be5520da" providerId="AD" clId="Web-{816B435C-E910-1500-565F-B406ECBACB08}" dt="2023-02-09T14:39:41.337" v="195" actId="1076"/>
          <ac:spMkLst>
            <pc:docMk/>
            <pc:sldMk cId="0" sldId="313"/>
            <ac:spMk id="1040" creationId="{00000000-0000-0000-0000-000000000000}"/>
          </ac:spMkLst>
        </pc:spChg>
        <pc:spChg chg="mod">
          <ac:chgData name="Dassonneville Yaron" userId="S::yaron.dassonneville@vlaanderen.be::f00fbc3b-a7c3-459a-b6dd-9db3be5520da" providerId="AD" clId="Web-{816B435C-E910-1500-565F-B406ECBACB08}" dt="2023-02-09T14:40:11.635" v="204" actId="20577"/>
          <ac:spMkLst>
            <pc:docMk/>
            <pc:sldMk cId="0" sldId="313"/>
            <ac:spMk id="1042" creationId="{00000000-0000-0000-0000-000000000000}"/>
          </ac:spMkLst>
        </pc:spChg>
        <pc:extLst>
          <p:ext xmlns:p="http://schemas.openxmlformats.org/presentationml/2006/main" uri="{D6D511B9-2390-475A-947B-AFAB55BFBCF1}">
            <pc226:cmChg xmlns:pc226="http://schemas.microsoft.com/office/powerpoint/2022/06/main/command" chg="add">
              <pc226:chgData name="Dassonneville Yaron" userId="S::yaron.dassonneville@vlaanderen.be::f00fbc3b-a7c3-459a-b6dd-9db3be5520da" providerId="AD" clId="Web-{816B435C-E910-1500-565F-B406ECBACB08}" dt="2023-02-09T14:46:23.008" v="210"/>
              <pc2:cmMkLst xmlns:pc2="http://schemas.microsoft.com/office/powerpoint/2019/9/main/command">
                <pc:docMk/>
                <pc:sldMk cId="0" sldId="313"/>
                <pc2:cmMk id="{1F7B8122-ABBC-480C-BEA3-1B0EB458F7B8}"/>
              </pc2:cmMkLst>
            </pc226:cmChg>
            <pc226:cmChg xmlns:pc226="http://schemas.microsoft.com/office/powerpoint/2022/06/main/command" chg="mod">
              <pc226:chgData name="Dassonneville Yaron" userId="S::yaron.dassonneville@vlaanderen.be::f00fbc3b-a7c3-459a-b6dd-9db3be5520da" providerId="AD" clId="Web-{816B435C-E910-1500-565F-B406ECBACB08}" dt="2023-02-09T14:34:09.388" v="12"/>
              <pc2:cmMkLst xmlns:pc2="http://schemas.microsoft.com/office/powerpoint/2019/9/main/command">
                <pc:docMk/>
                <pc:sldMk cId="0" sldId="313"/>
                <pc2:cmMk id="{CC4FEE3D-1564-4A88-8D1F-499B8E90FD81}"/>
              </pc2:cmMkLst>
            </pc226:cmChg>
            <pc226:cmChg xmlns:pc226="http://schemas.microsoft.com/office/powerpoint/2022/06/main/command" chg="add del">
              <pc226:chgData name="Dassonneville Yaron" userId="S::yaron.dassonneville@vlaanderen.be::f00fbc3b-a7c3-459a-b6dd-9db3be5520da" providerId="AD" clId="Web-{816B435C-E910-1500-565F-B406ECBACB08}" dt="2023-02-09T14:46:07.648" v="209"/>
              <pc2:cmMkLst xmlns:pc2="http://schemas.microsoft.com/office/powerpoint/2019/9/main/command">
                <pc:docMk/>
                <pc:sldMk cId="0" sldId="313"/>
                <pc2:cmMk id="{C97B3F57-BAEE-46C0-A86F-93BCCE11F063}"/>
              </pc2:cmMkLst>
            </pc226:cmChg>
            <pc226:cmChg xmlns:pc226="http://schemas.microsoft.com/office/powerpoint/2022/06/main/command" chg="add">
              <pc226:chgData name="Dassonneville Yaron" userId="S::yaron.dassonneville@vlaanderen.be::f00fbc3b-a7c3-459a-b6dd-9db3be5520da" providerId="AD" clId="Web-{816B435C-E910-1500-565F-B406ECBACB08}" dt="2023-02-09T14:46:02.148" v="208"/>
              <pc2:cmMkLst xmlns:pc2="http://schemas.microsoft.com/office/powerpoint/2019/9/main/command">
                <pc:docMk/>
                <pc:sldMk cId="0" sldId="313"/>
                <pc2:cmMk id="{E2DE0CF5-1C14-4566-A515-989F19AF381D}"/>
              </pc2:cmMkLst>
            </pc226:cmChg>
            <pc226:cmChg xmlns:pc226="http://schemas.microsoft.com/office/powerpoint/2022/06/main/command" chg="add">
              <pc226:chgData name="Dassonneville Yaron" userId="S::yaron.dassonneville@vlaanderen.be::f00fbc3b-a7c3-459a-b6dd-9db3be5520da" providerId="AD" clId="Web-{816B435C-E910-1500-565F-B406ECBACB08}" dt="2023-02-09T14:46:58.541" v="211"/>
              <pc2:cmMkLst xmlns:pc2="http://schemas.microsoft.com/office/powerpoint/2019/9/main/command">
                <pc:docMk/>
                <pc:sldMk cId="0" sldId="313"/>
                <pc2:cmMk id="{1EBC1AF5-09BD-4366-8FA2-35B0727F124E}"/>
              </pc2:cmMkLst>
            </pc226:cmChg>
          </p:ext>
        </pc:extLst>
      </pc:sldChg>
      <pc:sldChg chg="modSp delCm modCm">
        <pc:chgData name="Dassonneville Yaron" userId="S::yaron.dassonneville@vlaanderen.be::f00fbc3b-a7c3-459a-b6dd-9db3be5520da" providerId="AD" clId="Web-{816B435C-E910-1500-565F-B406ECBACB08}" dt="2023-02-09T14:47:08.135" v="212"/>
        <pc:sldMkLst>
          <pc:docMk/>
          <pc:sldMk cId="0" sldId="319"/>
        </pc:sldMkLst>
        <pc:spChg chg="mod">
          <ac:chgData name="Dassonneville Yaron" userId="S::yaron.dassonneville@vlaanderen.be::f00fbc3b-a7c3-459a-b6dd-9db3be5520da" providerId="AD" clId="Web-{816B435C-E910-1500-565F-B406ECBACB08}" dt="2023-02-09T14:45:21.022" v="206" actId="20577"/>
          <ac:spMkLst>
            <pc:docMk/>
            <pc:sldMk cId="0" sldId="319"/>
            <ac:spMk id="1104" creationId="{00000000-0000-0000-0000-000000000000}"/>
          </ac:spMkLst>
        </pc:spChg>
        <pc:extLst>
          <p:ext xmlns:p="http://schemas.openxmlformats.org/presentationml/2006/main" uri="{D6D511B9-2390-475A-947B-AFAB55BFBCF1}">
            <pc226:cmChg xmlns:pc226="http://schemas.microsoft.com/office/powerpoint/2022/06/main/command" chg="del">
              <pc226:chgData name="Dassonneville Yaron" userId="S::yaron.dassonneville@vlaanderen.be::f00fbc3b-a7c3-459a-b6dd-9db3be5520da" providerId="AD" clId="Web-{816B435C-E910-1500-565F-B406ECBACB08}" dt="2023-02-09T14:47:08.135" v="212"/>
              <pc2:cmMkLst xmlns:pc2="http://schemas.microsoft.com/office/powerpoint/2019/9/main/command">
                <pc:docMk/>
                <pc:sldMk cId="0" sldId="319"/>
                <pc2:cmMk id="{38D5DE96-22BD-4832-8CFE-DD7E4F9B3549}"/>
              </pc2:cmMkLst>
            </pc226:cmChg>
            <pc226:cmChg xmlns:pc226="http://schemas.microsoft.com/office/powerpoint/2022/06/main/command" chg="mod">
              <pc226:chgData name="Dassonneville Yaron" userId="S::yaron.dassonneville@vlaanderen.be::f00fbc3b-a7c3-459a-b6dd-9db3be5520da" providerId="AD" clId="Web-{816B435C-E910-1500-565F-B406ECBACB08}" dt="2023-02-09T14:45:15.459" v="205" actId="20577"/>
              <pc2:cmMkLst xmlns:pc2="http://schemas.microsoft.com/office/powerpoint/2019/9/main/command">
                <pc:docMk/>
                <pc:sldMk cId="0" sldId="319"/>
                <pc2:cmMk id="{B8E02FFA-5423-4DDB-93D3-5324464E1FA4}"/>
              </pc2:cmMkLst>
            </pc226:cmChg>
          </p:ext>
        </pc:extLst>
      </pc:sldChg>
      <pc:sldChg chg="delCm">
        <pc:chgData name="Dassonneville Yaron" userId="S::yaron.dassonneville@vlaanderen.be::f00fbc3b-a7c3-459a-b6dd-9db3be5520da" providerId="AD" clId="Web-{816B435C-E910-1500-565F-B406ECBACB08}" dt="2023-02-09T14:47:17.698" v="214"/>
        <pc:sldMkLst>
          <pc:docMk/>
          <pc:sldMk cId="1444078937" sldId="375"/>
        </pc:sldMkLst>
        <pc:extLst>
          <p:ext xmlns:p="http://schemas.openxmlformats.org/presentationml/2006/main" uri="{D6D511B9-2390-475A-947B-AFAB55BFBCF1}">
            <pc226:cmChg xmlns:pc226="http://schemas.microsoft.com/office/powerpoint/2022/06/main/command" chg="del">
              <pc226:chgData name="Dassonneville Yaron" userId="S::yaron.dassonneville@vlaanderen.be::f00fbc3b-a7c3-459a-b6dd-9db3be5520da" providerId="AD" clId="Web-{816B435C-E910-1500-565F-B406ECBACB08}" dt="2023-02-09T14:47:17.698" v="214"/>
              <pc2:cmMkLst xmlns:pc2="http://schemas.microsoft.com/office/powerpoint/2019/9/main/command">
                <pc:docMk/>
                <pc:sldMk cId="1444078937" sldId="375"/>
                <pc2:cmMk id="{39D33633-301E-49D9-9265-BF95C906F0F2}"/>
              </pc2:cmMkLst>
            </pc226:cmChg>
            <pc226:cmChg xmlns:pc226="http://schemas.microsoft.com/office/powerpoint/2022/06/main/command" chg="del">
              <pc226:chgData name="Dassonneville Yaron" userId="S::yaron.dassonneville@vlaanderen.be::f00fbc3b-a7c3-459a-b6dd-9db3be5520da" providerId="AD" clId="Web-{816B435C-E910-1500-565F-B406ECBACB08}" dt="2023-02-09T14:47:15.526" v="213"/>
              <pc2:cmMkLst xmlns:pc2="http://schemas.microsoft.com/office/powerpoint/2019/9/main/command">
                <pc:docMk/>
                <pc:sldMk cId="1444078937" sldId="375"/>
                <pc2:cmMk id="{28518377-ABDA-4427-9D49-A6FBF1ECDE74}"/>
              </pc2:cmMkLst>
            </pc226:cmChg>
          </p:ext>
        </pc:extLst>
      </pc:sldChg>
      <pc:sldChg chg="modSp new">
        <pc:chgData name="Dassonneville Yaron" userId="S::yaron.dassonneville@vlaanderen.be::f00fbc3b-a7c3-459a-b6dd-9db3be5520da" providerId="AD" clId="Web-{816B435C-E910-1500-565F-B406ECBACB08}" dt="2023-02-09T14:31:26.163" v="5" actId="20577"/>
        <pc:sldMkLst>
          <pc:docMk/>
          <pc:sldMk cId="4047628239" sldId="377"/>
        </pc:sldMkLst>
        <pc:spChg chg="mod">
          <ac:chgData name="Dassonneville Yaron" userId="S::yaron.dassonneville@vlaanderen.be::f00fbc3b-a7c3-459a-b6dd-9db3be5520da" providerId="AD" clId="Web-{816B435C-E910-1500-565F-B406ECBACB08}" dt="2023-02-09T14:31:26.163" v="5" actId="20577"/>
          <ac:spMkLst>
            <pc:docMk/>
            <pc:sldMk cId="4047628239" sldId="377"/>
            <ac:spMk id="2" creationId="{04B668CC-49D3-6D81-3FEF-3E34D4A9167E}"/>
          </ac:spMkLst>
        </pc:spChg>
      </pc:sldChg>
    </pc:docChg>
  </pc:docChgLst>
  <pc:docChgLst>
    <pc:chgData name="Desmijter Pieter" userId="S::pieter.desmijter@vlaanderen.be::f32fbda8-70e5-427c-9ee0-37fbb5ec3ae4" providerId="AD" clId="Web-{7F54079F-CD3F-DF2A-2746-765F0A06205C}"/>
    <pc:docChg chg="delSld modSld">
      <pc:chgData name="Desmijter Pieter" userId="S::pieter.desmijter@vlaanderen.be::f32fbda8-70e5-427c-9ee0-37fbb5ec3ae4" providerId="AD" clId="Web-{7F54079F-CD3F-DF2A-2746-765F0A06205C}" dt="2023-03-02T07:39:08.444" v="12"/>
      <pc:docMkLst>
        <pc:docMk/>
      </pc:docMkLst>
      <pc:sldChg chg="modSp">
        <pc:chgData name="Desmijter Pieter" userId="S::pieter.desmijter@vlaanderen.be::f32fbda8-70e5-427c-9ee0-37fbb5ec3ae4" providerId="AD" clId="Web-{7F54079F-CD3F-DF2A-2746-765F0A06205C}" dt="2023-03-02T07:31:10.115" v="5" actId="20577"/>
        <pc:sldMkLst>
          <pc:docMk/>
          <pc:sldMk cId="0" sldId="321"/>
        </pc:sldMkLst>
        <pc:spChg chg="mod">
          <ac:chgData name="Desmijter Pieter" userId="S::pieter.desmijter@vlaanderen.be::f32fbda8-70e5-427c-9ee0-37fbb5ec3ae4" providerId="AD" clId="Web-{7F54079F-CD3F-DF2A-2746-765F0A06205C}" dt="2023-03-02T07:31:10.115" v="5" actId="20577"/>
          <ac:spMkLst>
            <pc:docMk/>
            <pc:sldMk cId="0" sldId="321"/>
            <ac:spMk id="1178" creationId="{00000000-0000-0000-0000-000000000000}"/>
          </ac:spMkLst>
        </pc:spChg>
      </pc:sldChg>
      <pc:sldChg chg="del">
        <pc:chgData name="Desmijter Pieter" userId="S::pieter.desmijter@vlaanderen.be::f32fbda8-70e5-427c-9ee0-37fbb5ec3ae4" providerId="AD" clId="Web-{7F54079F-CD3F-DF2A-2746-765F0A06205C}" dt="2023-03-02T07:39:08.428" v="6"/>
        <pc:sldMkLst>
          <pc:docMk/>
          <pc:sldMk cId="129051505" sldId="368"/>
        </pc:sldMkLst>
      </pc:sldChg>
      <pc:sldChg chg="del">
        <pc:chgData name="Desmijter Pieter" userId="S::pieter.desmijter@vlaanderen.be::f32fbda8-70e5-427c-9ee0-37fbb5ec3ae4" providerId="AD" clId="Web-{7F54079F-CD3F-DF2A-2746-765F0A06205C}" dt="2023-03-02T07:39:08.428" v="7"/>
        <pc:sldMkLst>
          <pc:docMk/>
          <pc:sldMk cId="4280512958" sldId="369"/>
        </pc:sldMkLst>
      </pc:sldChg>
      <pc:sldChg chg="del">
        <pc:chgData name="Desmijter Pieter" userId="S::pieter.desmijter@vlaanderen.be::f32fbda8-70e5-427c-9ee0-37fbb5ec3ae4" providerId="AD" clId="Web-{7F54079F-CD3F-DF2A-2746-765F0A06205C}" dt="2023-03-02T07:39:08.428" v="8"/>
        <pc:sldMkLst>
          <pc:docMk/>
          <pc:sldMk cId="171784037" sldId="370"/>
        </pc:sldMkLst>
      </pc:sldChg>
      <pc:sldChg chg="del">
        <pc:chgData name="Desmijter Pieter" userId="S::pieter.desmijter@vlaanderen.be::f32fbda8-70e5-427c-9ee0-37fbb5ec3ae4" providerId="AD" clId="Web-{7F54079F-CD3F-DF2A-2746-765F0A06205C}" dt="2023-03-02T07:39:08.428" v="9"/>
        <pc:sldMkLst>
          <pc:docMk/>
          <pc:sldMk cId="3058190556" sldId="371"/>
        </pc:sldMkLst>
      </pc:sldChg>
      <pc:sldChg chg="del">
        <pc:chgData name="Desmijter Pieter" userId="S::pieter.desmijter@vlaanderen.be::f32fbda8-70e5-427c-9ee0-37fbb5ec3ae4" providerId="AD" clId="Web-{7F54079F-CD3F-DF2A-2746-765F0A06205C}" dt="2023-03-02T07:39:08.428" v="10"/>
        <pc:sldMkLst>
          <pc:docMk/>
          <pc:sldMk cId="1382682126" sldId="372"/>
        </pc:sldMkLst>
      </pc:sldChg>
      <pc:sldChg chg="del">
        <pc:chgData name="Desmijter Pieter" userId="S::pieter.desmijter@vlaanderen.be::f32fbda8-70e5-427c-9ee0-37fbb5ec3ae4" providerId="AD" clId="Web-{7F54079F-CD3F-DF2A-2746-765F0A06205C}" dt="2023-03-02T07:39:08.428" v="11"/>
        <pc:sldMkLst>
          <pc:docMk/>
          <pc:sldMk cId="2278527836" sldId="373"/>
        </pc:sldMkLst>
      </pc:sldChg>
      <pc:sldChg chg="del">
        <pc:chgData name="Desmijter Pieter" userId="S::pieter.desmijter@vlaanderen.be::f32fbda8-70e5-427c-9ee0-37fbb5ec3ae4" providerId="AD" clId="Web-{7F54079F-CD3F-DF2A-2746-765F0A06205C}" dt="2023-03-02T07:39:08.444" v="12"/>
        <pc:sldMkLst>
          <pc:docMk/>
          <pc:sldMk cId="861322413" sldId="374"/>
        </pc:sldMkLst>
      </pc:sldChg>
    </pc:docChg>
  </pc:docChgLst>
  <pc:docChgLst>
    <pc:chgData name="Desmijter Pieter" userId="S::pieter.desmijter@vlaanderen.be::f32fbda8-70e5-427c-9ee0-37fbb5ec3ae4" providerId="AD" clId="Web-{4DAFCB53-D780-BE40-B304-6ECD555E1ACC}"/>
    <pc:docChg chg="delSld">
      <pc:chgData name="Desmijter Pieter" userId="S::pieter.desmijter@vlaanderen.be::f32fbda8-70e5-427c-9ee0-37fbb5ec3ae4" providerId="AD" clId="Web-{4DAFCB53-D780-BE40-B304-6ECD555E1ACC}" dt="2023-02-02T14:38:53.347" v="0"/>
      <pc:docMkLst>
        <pc:docMk/>
      </pc:docMkLst>
      <pc:sldChg chg="del">
        <pc:chgData name="Desmijter Pieter" userId="S::pieter.desmijter@vlaanderen.be::f32fbda8-70e5-427c-9ee0-37fbb5ec3ae4" providerId="AD" clId="Web-{4DAFCB53-D780-BE40-B304-6ECD555E1ACC}" dt="2023-02-02T14:38:53.347" v="0"/>
        <pc:sldMkLst>
          <pc:docMk/>
          <pc:sldMk cId="2941448481" sldId="368"/>
        </pc:sldMkLst>
      </pc:sldChg>
    </pc:docChg>
  </pc:docChgLst>
  <pc:docChgLst>
    <pc:chgData name="Vercauteren Laurens" userId="S::laurens.vercauteren@vlaanderen.be::1b90aa8f-760c-4e51-b534-eba67ddbe05e" providerId="AD" clId="Web-{73E1EB7F-37A5-860B-1149-4A421DF2DD5B}"/>
    <pc:docChg chg="mod modSld">
      <pc:chgData name="Vercauteren Laurens" userId="S::laurens.vercauteren@vlaanderen.be::1b90aa8f-760c-4e51-b534-eba67ddbe05e" providerId="AD" clId="Web-{73E1EB7F-37A5-860B-1149-4A421DF2DD5B}" dt="2023-02-07T15:29:06.137" v="9"/>
      <pc:docMkLst>
        <pc:docMk/>
      </pc:docMkLst>
      <pc:sldChg chg="addCm">
        <pc:chgData name="Vercauteren Laurens" userId="S::laurens.vercauteren@vlaanderen.be::1b90aa8f-760c-4e51-b534-eba67ddbe05e" providerId="AD" clId="Web-{73E1EB7F-37A5-860B-1149-4A421DF2DD5B}" dt="2023-02-07T15:22:07.578" v="1"/>
        <pc:sldMkLst>
          <pc:docMk/>
          <pc:sldMk cId="0" sldId="259"/>
        </pc:sldMkLst>
      </pc:sldChg>
      <pc:sldChg chg="modSp">
        <pc:chgData name="Vercauteren Laurens" userId="S::laurens.vercauteren@vlaanderen.be::1b90aa8f-760c-4e51-b534-eba67ddbe05e" providerId="AD" clId="Web-{73E1EB7F-37A5-860B-1149-4A421DF2DD5B}" dt="2023-02-07T15:24:50.489" v="5" actId="20577"/>
        <pc:sldMkLst>
          <pc:docMk/>
          <pc:sldMk cId="0" sldId="288"/>
        </pc:sldMkLst>
        <pc:spChg chg="mod">
          <ac:chgData name="Vercauteren Laurens" userId="S::laurens.vercauteren@vlaanderen.be::1b90aa8f-760c-4e51-b534-eba67ddbe05e" providerId="AD" clId="Web-{73E1EB7F-37A5-860B-1149-4A421DF2DD5B}" dt="2023-02-07T15:24:50.489" v="5" actId="20577"/>
          <ac:spMkLst>
            <pc:docMk/>
            <pc:sldMk cId="0" sldId="288"/>
            <ac:spMk id="597" creationId="{00000000-0000-0000-0000-000000000000}"/>
          </ac:spMkLst>
        </pc:spChg>
      </pc:sldChg>
      <pc:sldChg chg="addCm">
        <pc:chgData name="Vercauteren Laurens" userId="S::laurens.vercauteren@vlaanderen.be::1b90aa8f-760c-4e51-b534-eba67ddbe05e" providerId="AD" clId="Web-{73E1EB7F-37A5-860B-1149-4A421DF2DD5B}" dt="2023-02-07T15:26:53.352" v="6"/>
        <pc:sldMkLst>
          <pc:docMk/>
          <pc:sldMk cId="0" sldId="297"/>
        </pc:sldMkLst>
      </pc:sldChg>
      <pc:sldChg chg="modSp addCm">
        <pc:chgData name="Vercauteren Laurens" userId="S::laurens.vercauteren@vlaanderen.be::1b90aa8f-760c-4e51-b534-eba67ddbe05e" providerId="AD" clId="Web-{73E1EB7F-37A5-860B-1149-4A421DF2DD5B}" dt="2023-02-07T15:29:06.137" v="9"/>
        <pc:sldMkLst>
          <pc:docMk/>
          <pc:sldMk cId="1380092893" sldId="355"/>
        </pc:sldMkLst>
        <pc:spChg chg="mod">
          <ac:chgData name="Vercauteren Laurens" userId="S::laurens.vercauteren@vlaanderen.be::1b90aa8f-760c-4e51-b534-eba67ddbe05e" providerId="AD" clId="Web-{73E1EB7F-37A5-860B-1149-4A421DF2DD5B}" dt="2023-02-07T15:28:26.542" v="8" actId="20577"/>
          <ac:spMkLst>
            <pc:docMk/>
            <pc:sldMk cId="1380092893" sldId="355"/>
            <ac:spMk id="1036" creationId="{00000000-0000-0000-0000-000000000000}"/>
          </ac:spMkLst>
        </pc:spChg>
      </pc:sldChg>
      <pc:sldChg chg="addCm">
        <pc:chgData name="Vercauteren Laurens" userId="S::laurens.vercauteren@vlaanderen.be::1b90aa8f-760c-4e51-b534-eba67ddbe05e" providerId="AD" clId="Web-{73E1EB7F-37A5-860B-1149-4A421DF2DD5B}" dt="2023-02-07T15:23:54.612" v="2"/>
        <pc:sldMkLst>
          <pc:docMk/>
          <pc:sldMk cId="993277002" sldId="367"/>
        </pc:sldMkLst>
      </pc:sldChg>
    </pc:docChg>
  </pc:docChgLst>
  <pc:docChgLst>
    <pc:chgData name="Dassonneville Yaron" userId="S::yaron.dassonneville@vlaanderen.be::f00fbc3b-a7c3-459a-b6dd-9db3be5520da" providerId="AD" clId="Web-{FCD1A8E8-FACA-778B-010F-09A67D4DA371}"/>
    <pc:docChg chg="delSld modSld">
      <pc:chgData name="Dassonneville Yaron" userId="S::yaron.dassonneville@vlaanderen.be::f00fbc3b-a7c3-459a-b6dd-9db3be5520da" providerId="AD" clId="Web-{FCD1A8E8-FACA-778B-010F-09A67D4DA371}" dt="2023-02-09T12:56:11.405" v="98"/>
      <pc:docMkLst>
        <pc:docMk/>
      </pc:docMkLst>
      <pc:sldChg chg="modSp">
        <pc:chgData name="Dassonneville Yaron" userId="S::yaron.dassonneville@vlaanderen.be::f00fbc3b-a7c3-459a-b6dd-9db3be5520da" providerId="AD" clId="Web-{FCD1A8E8-FACA-778B-010F-09A67D4DA371}" dt="2023-02-09T12:09:12.006" v="93" actId="20577"/>
        <pc:sldMkLst>
          <pc:docMk/>
          <pc:sldMk cId="0" sldId="258"/>
        </pc:sldMkLst>
        <pc:spChg chg="mod">
          <ac:chgData name="Dassonneville Yaron" userId="S::yaron.dassonneville@vlaanderen.be::f00fbc3b-a7c3-459a-b6dd-9db3be5520da" providerId="AD" clId="Web-{FCD1A8E8-FACA-778B-010F-09A67D4DA371}" dt="2023-02-09T12:09:12.006" v="93" actId="20577"/>
          <ac:spMkLst>
            <pc:docMk/>
            <pc:sldMk cId="0" sldId="258"/>
            <ac:spMk id="251" creationId="{00000000-0000-0000-0000-000000000000}"/>
          </ac:spMkLst>
        </pc:spChg>
      </pc:sldChg>
      <pc:sldChg chg="modSp modCm">
        <pc:chgData name="Dassonneville Yaron" userId="S::yaron.dassonneville@vlaanderen.be::f00fbc3b-a7c3-459a-b6dd-9db3be5520da" providerId="AD" clId="Web-{FCD1A8E8-FACA-778B-010F-09A67D4DA371}" dt="2023-02-09T10:48:00.277" v="60"/>
        <pc:sldMkLst>
          <pc:docMk/>
          <pc:sldMk cId="0" sldId="259"/>
        </pc:sldMkLst>
        <pc:graphicFrameChg chg="mod modGraphic">
          <ac:chgData name="Dassonneville Yaron" userId="S::yaron.dassonneville@vlaanderen.be::f00fbc3b-a7c3-459a-b6dd-9db3be5520da" providerId="AD" clId="Web-{FCD1A8E8-FACA-778B-010F-09A67D4DA371}" dt="2023-02-09T10:47:58.262" v="57"/>
          <ac:graphicFrameMkLst>
            <pc:docMk/>
            <pc:sldMk cId="0" sldId="259"/>
            <ac:graphicFrameMk id="3" creationId="{F5C31A9A-B7E5-9704-D2BE-92F441431BD6}"/>
          </ac:graphicFrameMkLst>
        </pc:graphicFrameChg>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FCD1A8E8-FACA-778B-010F-09A67D4DA371}" dt="2023-02-09T10:48:00.277" v="60"/>
              <pc2:cmMkLst xmlns:pc2="http://schemas.microsoft.com/office/powerpoint/2019/9/main/command">
                <pc:docMk/>
                <pc:sldMk cId="0" sldId="259"/>
                <pc2:cmMk id="{4800E379-3C1B-48AD-ABCE-C2719E3DA81F}"/>
              </pc2:cmMkLst>
            </pc226:cmChg>
            <pc226:cmChg xmlns:pc226="http://schemas.microsoft.com/office/powerpoint/2022/06/main/command" chg="mod">
              <pc226:chgData name="Dassonneville Yaron" userId="S::yaron.dassonneville@vlaanderen.be::f00fbc3b-a7c3-459a-b6dd-9db3be5520da" providerId="AD" clId="Web-{FCD1A8E8-FACA-778B-010F-09A67D4DA371}" dt="2023-02-09T10:47:58.605" v="58"/>
              <pc2:cmMkLst xmlns:pc2="http://schemas.microsoft.com/office/powerpoint/2019/9/main/command">
                <pc:docMk/>
                <pc:sldMk cId="0" sldId="259"/>
                <pc2:cmMk id="{82067ECD-BDCF-4F3D-8B25-E2729E4CEB7D}"/>
              </pc2:cmMkLst>
            </pc226:cmChg>
            <pc226:cmChg xmlns:pc226="http://schemas.microsoft.com/office/powerpoint/2022/06/main/command" chg="mod">
              <pc226:chgData name="Dassonneville Yaron" userId="S::yaron.dassonneville@vlaanderen.be::f00fbc3b-a7c3-459a-b6dd-9db3be5520da" providerId="AD" clId="Web-{FCD1A8E8-FACA-778B-010F-09A67D4DA371}" dt="2023-02-09T10:48:00.184" v="59"/>
              <pc2:cmMkLst xmlns:pc2="http://schemas.microsoft.com/office/powerpoint/2019/9/main/command">
                <pc:docMk/>
                <pc:sldMk cId="0" sldId="259"/>
                <pc2:cmMk id="{EC263CE3-FD2A-48EC-A36D-1CC1548E5CB2}"/>
              </pc2:cmMkLst>
            </pc226:cmChg>
          </p:ext>
        </pc:extLst>
      </pc:sldChg>
      <pc:sldChg chg="delSp">
        <pc:chgData name="Dassonneville Yaron" userId="S::yaron.dassonneville@vlaanderen.be::f00fbc3b-a7c3-459a-b6dd-9db3be5520da" providerId="AD" clId="Web-{FCD1A8E8-FACA-778B-010F-09A67D4DA371}" dt="2023-02-09T12:11:31.667" v="94"/>
        <pc:sldMkLst>
          <pc:docMk/>
          <pc:sldMk cId="0" sldId="263"/>
        </pc:sldMkLst>
        <pc:picChg chg="del">
          <ac:chgData name="Dassonneville Yaron" userId="S::yaron.dassonneville@vlaanderen.be::f00fbc3b-a7c3-459a-b6dd-9db3be5520da" providerId="AD" clId="Web-{FCD1A8E8-FACA-778B-010F-09A67D4DA371}" dt="2023-02-09T12:11:31.667" v="94"/>
          <ac:picMkLst>
            <pc:docMk/>
            <pc:sldMk cId="0" sldId="263"/>
            <ac:picMk id="296" creationId="{00000000-0000-0000-0000-000000000000}"/>
          </ac:picMkLst>
        </pc:picChg>
      </pc:sldChg>
      <pc:sldChg chg="addCm modCm">
        <pc:chgData name="Dassonneville Yaron" userId="S::yaron.dassonneville@vlaanderen.be::f00fbc3b-a7c3-459a-b6dd-9db3be5520da" providerId="AD" clId="Web-{FCD1A8E8-FACA-778B-010F-09A67D4DA371}" dt="2023-02-09T12:30:51.199" v="96"/>
        <pc:sldMkLst>
          <pc:docMk/>
          <pc:sldMk cId="0" sldId="302"/>
        </pc:sldMkLst>
        <pc:extLst>
          <p:ext xmlns:p="http://schemas.openxmlformats.org/presentationml/2006/main" uri="{D6D511B9-2390-475A-947B-AFAB55BFBCF1}">
            <pc226:cmChg xmlns:pc226="http://schemas.microsoft.com/office/powerpoint/2022/06/main/command" chg="add">
              <pc226:chgData name="Dassonneville Yaron" userId="S::yaron.dassonneville@vlaanderen.be::f00fbc3b-a7c3-459a-b6dd-9db3be5520da" providerId="AD" clId="Web-{FCD1A8E8-FACA-778B-010F-09A67D4DA371}" dt="2023-02-09T12:30:51.199" v="96"/>
              <pc2:cmMkLst xmlns:pc2="http://schemas.microsoft.com/office/powerpoint/2019/9/main/command">
                <pc:docMk/>
                <pc:sldMk cId="0" sldId="302"/>
                <pc2:cmMk id="{C628D9B0-F7FC-4DF4-970D-9EB3D8586895}"/>
              </pc2:cmMkLst>
              <pc226:cmRplyChg chg="add">
                <pc226:chgData name="Dassonneville Yaron" userId="S::yaron.dassonneville@vlaanderen.be::f00fbc3b-a7c3-459a-b6dd-9db3be5520da" providerId="AD" clId="Web-{FCD1A8E8-FACA-778B-010F-09A67D4DA371}" dt="2023-02-09T12:30:51.199" v="96"/>
                <pc2:cmRplyMkLst xmlns:pc2="http://schemas.microsoft.com/office/powerpoint/2019/9/main/command">
                  <pc:docMk/>
                  <pc:sldMk cId="0" sldId="302"/>
                  <pc2:cmMk id="{C628D9B0-F7FC-4DF4-970D-9EB3D8586895}"/>
                  <pc2:cmRplyMk id="{732C5344-B375-4AA4-850E-8D20409A1580}"/>
                </pc2:cmRplyMkLst>
              </pc226:cmRplyChg>
            </pc226:cmChg>
          </p:ext>
        </pc:extLst>
      </pc:sldChg>
      <pc:sldChg chg="modCm">
        <pc:chgData name="Dassonneville Yaron" userId="S::yaron.dassonneville@vlaanderen.be::f00fbc3b-a7c3-459a-b6dd-9db3be5520da" providerId="AD" clId="Web-{FCD1A8E8-FACA-778B-010F-09A67D4DA371}" dt="2023-02-09T10:50:31.845" v="83"/>
        <pc:sldMkLst>
          <pc:docMk/>
          <pc:sldMk cId="0" sldId="303"/>
        </pc:sldMkLst>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FCD1A8E8-FACA-778B-010F-09A67D4DA371}" dt="2023-02-09T10:50:31.845" v="83"/>
              <pc2:cmMkLst xmlns:pc2="http://schemas.microsoft.com/office/powerpoint/2019/9/main/command">
                <pc:docMk/>
                <pc:sldMk cId="0" sldId="303"/>
                <pc2:cmMk id="{FB7EAE9B-C462-4740-A295-7A68DD5BD32D}"/>
              </pc2:cmMkLst>
            </pc226:cmChg>
          </p:ext>
        </pc:extLst>
      </pc:sldChg>
      <pc:sldChg chg="addCm">
        <pc:chgData name="Dassonneville Yaron" userId="S::yaron.dassonneville@vlaanderen.be::f00fbc3b-a7c3-459a-b6dd-9db3be5520da" providerId="AD" clId="Web-{FCD1A8E8-FACA-778B-010F-09A67D4DA371}" dt="2023-02-09T12:35:30.379" v="97"/>
        <pc:sldMkLst>
          <pc:docMk/>
          <pc:sldMk cId="0" sldId="313"/>
        </pc:sldMkLst>
        <pc:extLst>
          <p:ext xmlns:p="http://schemas.openxmlformats.org/presentationml/2006/main" uri="{D6D511B9-2390-475A-947B-AFAB55BFBCF1}">
            <pc226:cmChg xmlns:pc226="http://schemas.microsoft.com/office/powerpoint/2022/06/main/command" chg="add">
              <pc226:chgData name="Dassonneville Yaron" userId="S::yaron.dassonneville@vlaanderen.be::f00fbc3b-a7c3-459a-b6dd-9db3be5520da" providerId="AD" clId="Web-{FCD1A8E8-FACA-778B-010F-09A67D4DA371}" dt="2023-02-09T12:35:30.379" v="97"/>
              <pc2:cmMkLst xmlns:pc2="http://schemas.microsoft.com/office/powerpoint/2019/9/main/command">
                <pc:docMk/>
                <pc:sldMk cId="0" sldId="313"/>
                <pc2:cmMk id="{CC4FEE3D-1564-4A88-8D1F-499B8E90FD81}"/>
              </pc2:cmMkLst>
            </pc226:cmChg>
          </p:ext>
        </pc:extLst>
      </pc:sldChg>
      <pc:sldChg chg="addCm">
        <pc:chgData name="Dassonneville Yaron" userId="S::yaron.dassonneville@vlaanderen.be::f00fbc3b-a7c3-459a-b6dd-9db3be5520da" providerId="AD" clId="Web-{FCD1A8E8-FACA-778B-010F-09A67D4DA371}" dt="2023-02-09T12:56:11.405" v="98"/>
        <pc:sldMkLst>
          <pc:docMk/>
          <pc:sldMk cId="0" sldId="319"/>
        </pc:sldMkLst>
        <pc:extLst>
          <p:ext xmlns:p="http://schemas.openxmlformats.org/presentationml/2006/main" uri="{D6D511B9-2390-475A-947B-AFAB55BFBCF1}">
            <pc226:cmChg xmlns:pc226="http://schemas.microsoft.com/office/powerpoint/2022/06/main/command" chg="add">
              <pc226:chgData name="Dassonneville Yaron" userId="S::yaron.dassonneville@vlaanderen.be::f00fbc3b-a7c3-459a-b6dd-9db3be5520da" providerId="AD" clId="Web-{FCD1A8E8-FACA-778B-010F-09A67D4DA371}" dt="2023-02-09T12:56:11.405" v="98"/>
              <pc2:cmMkLst xmlns:pc2="http://schemas.microsoft.com/office/powerpoint/2019/9/main/command">
                <pc:docMk/>
                <pc:sldMk cId="0" sldId="319"/>
                <pc2:cmMk id="{38D5DE96-22BD-4832-8CFE-DD7E4F9B3549}"/>
              </pc2:cmMkLst>
            </pc226:cmChg>
          </p:ext>
        </pc:extLst>
      </pc:sldChg>
      <pc:sldChg chg="addSp modSp">
        <pc:chgData name="Dassonneville Yaron" userId="S::yaron.dassonneville@vlaanderen.be::f00fbc3b-a7c3-459a-b6dd-9db3be5520da" providerId="AD" clId="Web-{FCD1A8E8-FACA-778B-010F-09A67D4DA371}" dt="2023-02-09T10:49:08.123" v="81" actId="1076"/>
        <pc:sldMkLst>
          <pc:docMk/>
          <pc:sldMk cId="993277002" sldId="367"/>
        </pc:sldMkLst>
        <pc:spChg chg="add mod">
          <ac:chgData name="Dassonneville Yaron" userId="S::yaron.dassonneville@vlaanderen.be::f00fbc3b-a7c3-459a-b6dd-9db3be5520da" providerId="AD" clId="Web-{FCD1A8E8-FACA-778B-010F-09A67D4DA371}" dt="2023-02-09T10:49:08.123" v="81" actId="1076"/>
          <ac:spMkLst>
            <pc:docMk/>
            <pc:sldMk cId="993277002" sldId="367"/>
            <ac:spMk id="10" creationId="{3FE60A6B-7EB3-5896-94AE-7BB01CE9E5D2}"/>
          </ac:spMkLst>
        </pc:spChg>
        <pc:cxnChg chg="add mod">
          <ac:chgData name="Dassonneville Yaron" userId="S::yaron.dassonneville@vlaanderen.be::f00fbc3b-a7c3-459a-b6dd-9db3be5520da" providerId="AD" clId="Web-{FCD1A8E8-FACA-778B-010F-09A67D4DA371}" dt="2023-02-09T10:48:40.060" v="67" actId="1076"/>
          <ac:cxnSpMkLst>
            <pc:docMk/>
            <pc:sldMk cId="993277002" sldId="367"/>
            <ac:cxnSpMk id="8" creationId="{2592CFD7-B259-4C5C-AD9A-E25F428BAF37}"/>
          </ac:cxnSpMkLst>
        </pc:cxnChg>
      </pc:sldChg>
      <pc:sldChg chg="del">
        <pc:chgData name="Dassonneville Yaron" userId="S::yaron.dassonneville@vlaanderen.be::f00fbc3b-a7c3-459a-b6dd-9db3be5520da" providerId="AD" clId="Web-{FCD1A8E8-FACA-778B-010F-09A67D4DA371}" dt="2023-02-09T10:49:10.655" v="82"/>
        <pc:sldMkLst>
          <pc:docMk/>
          <pc:sldMk cId="1636783389" sldId="368"/>
        </pc:sldMkLst>
      </pc:sldChg>
    </pc:docChg>
  </pc:docChgLst>
  <pc:docChgLst>
    <pc:chgData name="Desmijter Pieter" userId="S::pieter.desmijter@vlaanderen.be::f32fbda8-70e5-427c-9ee0-37fbb5ec3ae4" providerId="AD" clId="Web-{7E92CB34-DD84-A2E1-F0ED-43EAE7915F48}"/>
    <pc:docChg chg="addSld modSld">
      <pc:chgData name="Desmijter Pieter" userId="S::pieter.desmijter@vlaanderen.be::f32fbda8-70e5-427c-9ee0-37fbb5ec3ae4" providerId="AD" clId="Web-{7E92CB34-DD84-A2E1-F0ED-43EAE7915F48}" dt="2023-02-06T10:25:28.306" v="36" actId="20577"/>
      <pc:docMkLst>
        <pc:docMk/>
      </pc:docMkLst>
      <pc:sldChg chg="modSp">
        <pc:chgData name="Desmijter Pieter" userId="S::pieter.desmijter@vlaanderen.be::f32fbda8-70e5-427c-9ee0-37fbb5ec3ae4" providerId="AD" clId="Web-{7E92CB34-DD84-A2E1-F0ED-43EAE7915F48}" dt="2023-02-06T09:53:10.647" v="4" actId="1076"/>
        <pc:sldMkLst>
          <pc:docMk/>
          <pc:sldMk cId="0" sldId="258"/>
        </pc:sldMkLst>
        <pc:spChg chg="mod">
          <ac:chgData name="Desmijter Pieter" userId="S::pieter.desmijter@vlaanderen.be::f32fbda8-70e5-427c-9ee0-37fbb5ec3ae4" providerId="AD" clId="Web-{7E92CB34-DD84-A2E1-F0ED-43EAE7915F48}" dt="2023-02-06T09:53:10.647" v="4" actId="1076"/>
          <ac:spMkLst>
            <pc:docMk/>
            <pc:sldMk cId="0" sldId="258"/>
            <ac:spMk id="248" creationId="{00000000-0000-0000-0000-000000000000}"/>
          </ac:spMkLst>
        </pc:spChg>
      </pc:sldChg>
      <pc:sldChg chg="modSp mod modShow">
        <pc:chgData name="Desmijter Pieter" userId="S::pieter.desmijter@vlaanderen.be::f32fbda8-70e5-427c-9ee0-37fbb5ec3ae4" providerId="AD" clId="Web-{7E92CB34-DD84-A2E1-F0ED-43EAE7915F48}" dt="2023-02-06T09:53:53.274" v="13" actId="20577"/>
        <pc:sldMkLst>
          <pc:docMk/>
          <pc:sldMk cId="0" sldId="265"/>
        </pc:sldMkLst>
        <pc:spChg chg="mod">
          <ac:chgData name="Desmijter Pieter" userId="S::pieter.desmijter@vlaanderen.be::f32fbda8-70e5-427c-9ee0-37fbb5ec3ae4" providerId="AD" clId="Web-{7E92CB34-DD84-A2E1-F0ED-43EAE7915F48}" dt="2023-02-06T09:53:53.274" v="13" actId="20577"/>
          <ac:spMkLst>
            <pc:docMk/>
            <pc:sldMk cId="0" sldId="265"/>
            <ac:spMk id="313" creationId="{00000000-0000-0000-0000-000000000000}"/>
          </ac:spMkLst>
        </pc:spChg>
      </pc:sldChg>
      <pc:sldChg chg="modSp">
        <pc:chgData name="Desmijter Pieter" userId="S::pieter.desmijter@vlaanderen.be::f32fbda8-70e5-427c-9ee0-37fbb5ec3ae4" providerId="AD" clId="Web-{7E92CB34-DD84-A2E1-F0ED-43EAE7915F48}" dt="2023-02-06T10:20:45.406" v="17" actId="14100"/>
        <pc:sldMkLst>
          <pc:docMk/>
          <pc:sldMk cId="0" sldId="298"/>
        </pc:sldMkLst>
        <pc:spChg chg="mod">
          <ac:chgData name="Desmijter Pieter" userId="S::pieter.desmijter@vlaanderen.be::f32fbda8-70e5-427c-9ee0-37fbb5ec3ae4" providerId="AD" clId="Web-{7E92CB34-DD84-A2E1-F0ED-43EAE7915F48}" dt="2023-02-06T10:20:42.969" v="16" actId="20577"/>
          <ac:spMkLst>
            <pc:docMk/>
            <pc:sldMk cId="0" sldId="298"/>
            <ac:spMk id="893" creationId="{00000000-0000-0000-0000-000000000000}"/>
          </ac:spMkLst>
        </pc:spChg>
        <pc:picChg chg="mod">
          <ac:chgData name="Desmijter Pieter" userId="S::pieter.desmijter@vlaanderen.be::f32fbda8-70e5-427c-9ee0-37fbb5ec3ae4" providerId="AD" clId="Web-{7E92CB34-DD84-A2E1-F0ED-43EAE7915F48}" dt="2023-02-06T10:20:45.406" v="17" actId="14100"/>
          <ac:picMkLst>
            <pc:docMk/>
            <pc:sldMk cId="0" sldId="298"/>
            <ac:picMk id="9" creationId="{53C51069-25CC-42CC-A070-90C7359EA416}"/>
          </ac:picMkLst>
        </pc:picChg>
      </pc:sldChg>
      <pc:sldChg chg="modSp">
        <pc:chgData name="Desmijter Pieter" userId="S::pieter.desmijter@vlaanderen.be::f32fbda8-70e5-427c-9ee0-37fbb5ec3ae4" providerId="AD" clId="Web-{7E92CB34-DD84-A2E1-F0ED-43EAE7915F48}" dt="2023-02-06T10:22:58.582" v="26" actId="20577"/>
        <pc:sldMkLst>
          <pc:docMk/>
          <pc:sldMk cId="0" sldId="302"/>
        </pc:sldMkLst>
        <pc:spChg chg="mod">
          <ac:chgData name="Desmijter Pieter" userId="S::pieter.desmijter@vlaanderen.be::f32fbda8-70e5-427c-9ee0-37fbb5ec3ae4" providerId="AD" clId="Web-{7E92CB34-DD84-A2E1-F0ED-43EAE7915F48}" dt="2023-02-06T10:22:58.582" v="26" actId="20577"/>
          <ac:spMkLst>
            <pc:docMk/>
            <pc:sldMk cId="0" sldId="302"/>
            <ac:spMk id="919" creationId="{00000000-0000-0000-0000-000000000000}"/>
          </ac:spMkLst>
        </pc:spChg>
      </pc:sldChg>
      <pc:sldChg chg="modSp">
        <pc:chgData name="Desmijter Pieter" userId="S::pieter.desmijter@vlaanderen.be::f32fbda8-70e5-427c-9ee0-37fbb5ec3ae4" providerId="AD" clId="Web-{7E92CB34-DD84-A2E1-F0ED-43EAE7915F48}" dt="2023-02-06T10:21:18.095" v="23" actId="1076"/>
        <pc:sldMkLst>
          <pc:docMk/>
          <pc:sldMk cId="4243858343" sldId="324"/>
        </pc:sldMkLst>
        <pc:spChg chg="mod">
          <ac:chgData name="Desmijter Pieter" userId="S::pieter.desmijter@vlaanderen.be::f32fbda8-70e5-427c-9ee0-37fbb5ec3ae4" providerId="AD" clId="Web-{7E92CB34-DD84-A2E1-F0ED-43EAE7915F48}" dt="2023-02-06T10:21:13.767" v="20" actId="20577"/>
          <ac:spMkLst>
            <pc:docMk/>
            <pc:sldMk cId="4243858343" sldId="324"/>
            <ac:spMk id="893" creationId="{00000000-0000-0000-0000-000000000000}"/>
          </ac:spMkLst>
        </pc:spChg>
        <pc:picChg chg="mod">
          <ac:chgData name="Desmijter Pieter" userId="S::pieter.desmijter@vlaanderen.be::f32fbda8-70e5-427c-9ee0-37fbb5ec3ae4" providerId="AD" clId="Web-{7E92CB34-DD84-A2E1-F0ED-43EAE7915F48}" dt="2023-02-06T10:21:18.095" v="23" actId="1076"/>
          <ac:picMkLst>
            <pc:docMk/>
            <pc:sldMk cId="4243858343" sldId="324"/>
            <ac:picMk id="5" creationId="{342309DD-A701-4DC5-9C99-6E590A36BAE1}"/>
          </ac:picMkLst>
        </pc:picChg>
      </pc:sldChg>
      <pc:sldChg chg="modSp">
        <pc:chgData name="Desmijter Pieter" userId="S::pieter.desmijter@vlaanderen.be::f32fbda8-70e5-427c-9ee0-37fbb5ec3ae4" providerId="AD" clId="Web-{7E92CB34-DD84-A2E1-F0ED-43EAE7915F48}" dt="2023-02-06T10:25:23.368" v="35" actId="20577"/>
        <pc:sldMkLst>
          <pc:docMk/>
          <pc:sldMk cId="15455250" sldId="346"/>
        </pc:sldMkLst>
        <pc:spChg chg="mod">
          <ac:chgData name="Desmijter Pieter" userId="S::pieter.desmijter@vlaanderen.be::f32fbda8-70e5-427c-9ee0-37fbb5ec3ae4" providerId="AD" clId="Web-{7E92CB34-DD84-A2E1-F0ED-43EAE7915F48}" dt="2023-02-06T10:25:23.368" v="35" actId="20577"/>
          <ac:spMkLst>
            <pc:docMk/>
            <pc:sldMk cId="15455250" sldId="346"/>
            <ac:spMk id="8" creationId="{78CE697B-61AE-493F-B3BB-121270182FA5}"/>
          </ac:spMkLst>
        </pc:spChg>
      </pc:sldChg>
      <pc:sldChg chg="modSp">
        <pc:chgData name="Desmijter Pieter" userId="S::pieter.desmijter@vlaanderen.be::f32fbda8-70e5-427c-9ee0-37fbb5ec3ae4" providerId="AD" clId="Web-{7E92CB34-DD84-A2E1-F0ED-43EAE7915F48}" dt="2023-02-06T10:25:16.102" v="33" actId="20577"/>
        <pc:sldMkLst>
          <pc:docMk/>
          <pc:sldMk cId="1612886109" sldId="348"/>
        </pc:sldMkLst>
        <pc:spChg chg="mod">
          <ac:chgData name="Desmijter Pieter" userId="S::pieter.desmijter@vlaanderen.be::f32fbda8-70e5-427c-9ee0-37fbb5ec3ae4" providerId="AD" clId="Web-{7E92CB34-DD84-A2E1-F0ED-43EAE7915F48}" dt="2023-02-06T10:25:16.102" v="33" actId="20577"/>
          <ac:spMkLst>
            <pc:docMk/>
            <pc:sldMk cId="1612886109" sldId="348"/>
            <ac:spMk id="8" creationId="{DD35B02C-7942-48E4-BA96-367B4884D6BD}"/>
          </ac:spMkLst>
        </pc:spChg>
      </pc:sldChg>
      <pc:sldChg chg="modSp">
        <pc:chgData name="Desmijter Pieter" userId="S::pieter.desmijter@vlaanderen.be::f32fbda8-70e5-427c-9ee0-37fbb5ec3ae4" providerId="AD" clId="Web-{7E92CB34-DD84-A2E1-F0ED-43EAE7915F48}" dt="2023-02-06T10:25:07.368" v="32" actId="20577"/>
        <pc:sldMkLst>
          <pc:docMk/>
          <pc:sldMk cId="885188834" sldId="349"/>
        </pc:sldMkLst>
        <pc:spChg chg="mod">
          <ac:chgData name="Desmijter Pieter" userId="S::pieter.desmijter@vlaanderen.be::f32fbda8-70e5-427c-9ee0-37fbb5ec3ae4" providerId="AD" clId="Web-{7E92CB34-DD84-A2E1-F0ED-43EAE7915F48}" dt="2023-02-06T10:25:07.368" v="32" actId="20577"/>
          <ac:spMkLst>
            <pc:docMk/>
            <pc:sldMk cId="885188834" sldId="349"/>
            <ac:spMk id="9" creationId="{38E50D99-ABDD-42C4-BA31-F2EF44300E4B}"/>
          </ac:spMkLst>
        </pc:spChg>
      </pc:sldChg>
      <pc:sldChg chg="modSp">
        <pc:chgData name="Desmijter Pieter" userId="S::pieter.desmijter@vlaanderen.be::f32fbda8-70e5-427c-9ee0-37fbb5ec3ae4" providerId="AD" clId="Web-{7E92CB34-DD84-A2E1-F0ED-43EAE7915F48}" dt="2023-02-06T10:25:28.306" v="36" actId="20577"/>
        <pc:sldMkLst>
          <pc:docMk/>
          <pc:sldMk cId="767011573" sldId="360"/>
        </pc:sldMkLst>
        <pc:spChg chg="mod">
          <ac:chgData name="Desmijter Pieter" userId="S::pieter.desmijter@vlaanderen.be::f32fbda8-70e5-427c-9ee0-37fbb5ec3ae4" providerId="AD" clId="Web-{7E92CB34-DD84-A2E1-F0ED-43EAE7915F48}" dt="2023-02-06T10:25:28.306" v="36" actId="20577"/>
          <ac:spMkLst>
            <pc:docMk/>
            <pc:sldMk cId="767011573" sldId="360"/>
            <ac:spMk id="4" creationId="{CCD8DAE2-1C33-880D-B722-728B85561754}"/>
          </ac:spMkLst>
        </pc:spChg>
      </pc:sldChg>
      <pc:sldChg chg="modSp">
        <pc:chgData name="Desmijter Pieter" userId="S::pieter.desmijter@vlaanderen.be::f32fbda8-70e5-427c-9ee0-37fbb5ec3ae4" providerId="AD" clId="Web-{7E92CB34-DD84-A2E1-F0ED-43EAE7915F48}" dt="2023-02-06T10:24:09.975" v="30" actId="1076"/>
        <pc:sldMkLst>
          <pc:docMk/>
          <pc:sldMk cId="2138103633" sldId="361"/>
        </pc:sldMkLst>
        <pc:spChg chg="mod">
          <ac:chgData name="Desmijter Pieter" userId="S::pieter.desmijter@vlaanderen.be::f32fbda8-70e5-427c-9ee0-37fbb5ec3ae4" providerId="AD" clId="Web-{7E92CB34-DD84-A2E1-F0ED-43EAE7915F48}" dt="2023-02-06T10:24:09.975" v="30" actId="1076"/>
          <ac:spMkLst>
            <pc:docMk/>
            <pc:sldMk cId="2138103633" sldId="361"/>
            <ac:spMk id="9" creationId="{D127EF3E-231C-41FA-913E-BF68B36F0546}"/>
          </ac:spMkLst>
        </pc:spChg>
      </pc:sldChg>
      <pc:sldChg chg="modSp">
        <pc:chgData name="Desmijter Pieter" userId="S::pieter.desmijter@vlaanderen.be::f32fbda8-70e5-427c-9ee0-37fbb5ec3ae4" providerId="AD" clId="Web-{7E92CB34-DD84-A2E1-F0ED-43EAE7915F48}" dt="2023-02-06T10:24:43.664" v="31" actId="20577"/>
        <pc:sldMkLst>
          <pc:docMk/>
          <pc:sldMk cId="236826634" sldId="363"/>
        </pc:sldMkLst>
        <pc:spChg chg="mod">
          <ac:chgData name="Desmijter Pieter" userId="S::pieter.desmijter@vlaanderen.be::f32fbda8-70e5-427c-9ee0-37fbb5ec3ae4" providerId="AD" clId="Web-{7E92CB34-DD84-A2E1-F0ED-43EAE7915F48}" dt="2023-02-06T10:24:43.664" v="31" actId="20577"/>
          <ac:spMkLst>
            <pc:docMk/>
            <pc:sldMk cId="236826634" sldId="363"/>
            <ac:spMk id="8" creationId="{DBDC89F3-908C-43D1-A855-7F52700512FC}"/>
          </ac:spMkLst>
        </pc:spChg>
      </pc:sldChg>
      <pc:sldChg chg="add replId">
        <pc:chgData name="Desmijter Pieter" userId="S::pieter.desmijter@vlaanderen.be::f32fbda8-70e5-427c-9ee0-37fbb5ec3ae4" providerId="AD" clId="Web-{7E92CB34-DD84-A2E1-F0ED-43EAE7915F48}" dt="2023-02-06T09:53:28.679" v="5"/>
        <pc:sldMkLst>
          <pc:docMk/>
          <pc:sldMk cId="4172760110" sldId="368"/>
        </pc:sldMkLst>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D9BF913E-A33C-4610-A640-DAF7F137CA42}" authorId="{B575C20D-34CF-6D66-E45C-A59BAA59868E}" status="resolved" created="2023-02-07T14:38:50.492" complete="100000">
    <pc:sldMkLst xmlns:pc="http://schemas.microsoft.com/office/powerpoint/2013/main/command">
      <pc:docMk/>
      <pc:sldMk cId="0" sldId="256"/>
    </pc:sldMkLst>
    <p188:txBody>
      <a:bodyPr/>
      <a:lstStyle/>
      <a:p>
        <a:r>
          <a:rPr lang="en-US"/>
          <a:t>[@Vercauteren Laurens] Kan jij nog eens door de slides gaan voor de meeting van donderdag?</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4800E379-3C1B-48AD-ABCE-C2719E3DA81F}" authorId="{B575C20D-34CF-6D66-E45C-A59BAA59868E}" status="resolved" created="2023-01-24T09:06:53.445" complete="100000">
    <ac:txMkLst xmlns:ac="http://schemas.microsoft.com/office/drawing/2013/main/command">
      <pc:docMk xmlns:pc="http://schemas.microsoft.com/office/powerpoint/2013/main/command"/>
      <pc:sldMk xmlns:pc="http://schemas.microsoft.com/office/powerpoint/2013/main/command" cId="0" sldId="259"/>
      <ac:graphicFrameMk id="3" creationId="{F5C31A9A-B7E5-9704-D2BE-92F441431BD6}"/>
      <ac:tblMk/>
      <ac:tcMk rowId="2099411812" colId="1347021217"/>
      <ac:txMk cp="0">
        <ac:context len="17" hash="3912277812"/>
      </ac:txMk>
    </ac:txMkLst>
    <p188:pos x="4124739" y="1403902"/>
    <p188:txBody>
      <a:bodyPr/>
      <a:lstStyle/>
      <a:p>
        <a:r>
          <a:rPr lang="en-US"/>
          <a:t>Alles van Vloca weg</a:t>
        </a:r>
      </a:p>
    </p188:txBody>
  </p188:cm>
  <p188:cm id="{82067ECD-BDCF-4F3D-8B25-E2729E4CEB7D}" authorId="{B575C20D-34CF-6D66-E45C-A59BAA59868E}" status="resolved" created="2023-01-24T09:08:21.009" complete="100000">
    <ac:txMkLst xmlns:ac="http://schemas.microsoft.com/office/drawing/2013/main/command">
      <pc:docMk xmlns:pc="http://schemas.microsoft.com/office/powerpoint/2013/main/command"/>
      <pc:sldMk xmlns:pc="http://schemas.microsoft.com/office/powerpoint/2013/main/command" cId="0" sldId="259"/>
      <ac:graphicFrameMk id="3" creationId="{F5C31A9A-B7E5-9704-D2BE-92F441431BD6}"/>
      <ac:tblMk/>
      <ac:tcMk rowId="3478544569" colId="1347021217"/>
      <ac:txMk cp="0" len="4">
        <ac:context len="8" hash="1764773600"/>
      </ac:txMk>
    </ac:txMkLst>
    <p188:pos x="3360668" y="1838739"/>
    <p188:replyLst>
      <p188:reply id="{D0B061A4-0EA3-45C5-870E-14A2FD74C43D}" authorId="{B575C20D-34CF-6D66-E45C-A59BAA59868E}" created="2023-01-24T09:08:43.306">
        <p188:txBody>
          <a:bodyPr/>
          <a:lstStyle/>
          <a:p>
            <a:r>
              <a:rPr lang="en-US"/>
              <a:t>discussiepunten</a:t>
            </a:r>
          </a:p>
        </p188:txBody>
      </p188:reply>
    </p188:replyLst>
    <p188:txBody>
      <a:bodyPr/>
      <a:lstStyle/>
      <a:p>
        <a:r>
          <a:rPr lang="en-US"/>
          <a:t>use cases, scoping etc</a:t>
        </a:r>
      </a:p>
    </p188:txBody>
  </p188:cm>
  <p188:cm id="{EC263CE3-FD2A-48EC-A36D-1CC1548E5CB2}" authorId="{B194ACE8-21C5-DBB5-472A-8707094B6AED}" status="resolved" created="2023-02-07T15:22:07.578" complete="100000">
    <ac:txMkLst xmlns:ac="http://schemas.microsoft.com/office/drawing/2013/main/command">
      <pc:docMk xmlns:pc="http://schemas.microsoft.com/office/powerpoint/2013/main/command"/>
      <pc:sldMk xmlns:pc="http://schemas.microsoft.com/office/powerpoint/2013/main/command" cId="0" sldId="259"/>
      <ac:graphicFrameMk id="3" creationId="{F5C31A9A-B7E5-9704-D2BE-92F441431BD6}"/>
      <ac:tblMk/>
      <ac:tcMk rowId="150328883" colId="3800706585"/>
      <ac:txMk cp="0" len="12">
        <ac:context len="13" hash="1982935062"/>
      </ac:txMk>
    </ac:txMkLst>
    <p188:pos x="6217644" y="192795"/>
    <p188:txBody>
      <a:bodyPr/>
      <a:lstStyle/>
      <a:p>
        <a:r>
          <a:rPr lang="en-US"/>
          <a:t>Ik zou deze laatste kolom weglaten, geeft niet echt toegevoege waarde</a:t>
        </a:r>
      </a:p>
    </p188:txBody>
  </p188:cm>
</p188:cmLst>
</file>

<file path=ppt/comments/modernComment_129_0.xml><?xml version="1.0" encoding="utf-8"?>
<p188:cmLst xmlns:a="http://schemas.openxmlformats.org/drawingml/2006/main" xmlns:r="http://schemas.openxmlformats.org/officeDocument/2006/relationships" xmlns:p188="http://schemas.microsoft.com/office/powerpoint/2018/8/main">
  <p188:cm id="{59A6C025-3E7C-4C91-BD6D-80E65468D6F6}" authorId="{6BBA22B0-FA5E-0588-C1AF-DE8AE00B2952}" status="resolved" created="2023-01-30T12:06:51.596" complete="100000">
    <ac:txMkLst xmlns:ac="http://schemas.microsoft.com/office/drawing/2013/main/command">
      <pc:docMk xmlns:pc="http://schemas.microsoft.com/office/powerpoint/2013/main/command"/>
      <pc:sldMk xmlns:pc="http://schemas.microsoft.com/office/powerpoint/2013/main/command" cId="0" sldId="297"/>
      <ac:spMk id="886" creationId="{00000000-0000-0000-0000-000000000000}"/>
      <ac:txMk cp="0" len="9">
        <ac:context len="19" hash="3220283268"/>
      </ac:txMk>
    </ac:txMkLst>
    <p188:pos x="3521479" y="2501153"/>
    <p188:txBody>
      <a:bodyPr/>
      <a:lstStyle/>
      <a:p>
        <a:r>
          <a:rPr lang="nl-BE"/>
          <a:t>tip van Geert is vooral verwijzen naar de internationale standaards (die we via oslo gebruiken) dit om aan te tonen dat het effectief niet een "vlaamse" standaard is die we bedenken
</a:t>
        </a:r>
      </a:p>
    </p188:txBody>
  </p188:cm>
  <p188:cm id="{3212F71B-E2C0-4E65-842E-CF44FB6BBA75}" authorId="{B194ACE8-21C5-DBB5-472A-8707094B6AED}" status="resolved" created="2023-02-07T15:26:53.352" complete="100000">
    <ac:txMkLst xmlns:ac="http://schemas.microsoft.com/office/drawing/2013/main/command">
      <pc:docMk xmlns:pc="http://schemas.microsoft.com/office/powerpoint/2013/main/command"/>
      <pc:sldMk xmlns:pc="http://schemas.microsoft.com/office/powerpoint/2013/main/command" cId="0" sldId="297"/>
      <ac:spMk id="886" creationId="{00000000-0000-0000-0000-000000000000}"/>
      <ac:txMk cp="0" len="18">
        <ac:context len="19" hash="3220283268"/>
      </ac:txMk>
    </ac:txMkLst>
    <p188:pos x="5728771" y="2430596"/>
    <p188:txBody>
      <a:bodyPr/>
      <a:lstStyle/>
      <a:p>
        <a:r>
          <a:rPr lang="en-US"/>
          <a:t>Belangrijk om deze modellen in verstaanbare taal toe te lichten. Niet gewoon door het model lopen. Ik zou ook de grote concepten arceren</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C628D9B0-F7FC-4DF4-970D-9EB3D8586895}" authorId="{B575C20D-34CF-6D66-E45C-A59BAA59868E}" status="resolved" created="2023-02-09T12:30:29.183" complete="100000">
    <pc:sldMkLst xmlns:pc="http://schemas.microsoft.com/office/powerpoint/2013/main/command">
      <pc:docMk/>
      <pc:sldMk cId="0" sldId="302"/>
    </pc:sldMkLst>
    <p188:replyLst>
      <p188:reply id="{732C5344-B375-4AA4-850E-8D20409A1580}" authorId="{B575C20D-34CF-6D66-E45C-A59BAA59868E}" created="2023-02-09T12:30:51.199">
        <p188:txBody>
          <a:bodyPr/>
          <a:lstStyle/>
          <a:p>
            <a:r>
              <a:rPr lang="en-US"/>
              <a:t>Vertrekpunt / Startpunt</a:t>
            </a:r>
          </a:p>
        </p188:txBody>
      </p188:reply>
    </p188:replyLst>
    <p188:txBody>
      <a:bodyPr/>
      <a:lstStyle/>
      <a:p>
        <a:r>
          <a:rPr lang="en-US"/>
          <a:t>Vertrekken vanuit bestaande elementen vandaag de dag. </a:t>
        </a:r>
      </a:p>
    </p188:txBody>
  </p188:cm>
</p188:cmLst>
</file>

<file path=ppt/comments/modernComment_12F_0.xml><?xml version="1.0" encoding="utf-8"?>
<p188:cmLst xmlns:a="http://schemas.openxmlformats.org/drawingml/2006/main" xmlns:r="http://schemas.openxmlformats.org/officeDocument/2006/relationships" xmlns:p188="http://schemas.microsoft.com/office/powerpoint/2018/8/main">
  <p188:cm id="{FB7EAE9B-C462-4740-A295-7A68DD5BD32D}" authorId="{B575C20D-34CF-6D66-E45C-A59BAA59868E}" status="resolved" created="2023-01-24T09:41:21.253" complete="100000">
    <pc:sldMkLst xmlns:pc="http://schemas.microsoft.com/office/powerpoint/2013/main/command">
      <pc:docMk/>
      <pc:sldMk cId="0" sldId="303"/>
    </pc:sldMkLst>
    <p188:txBody>
      <a:bodyPr/>
      <a:lstStyle/>
      <a:p>
        <a:r>
          <a:rPr lang="en-US"/>
          <a:t>Eerst over concepten oefening doen, daarna discussie houden.</a:t>
        </a:r>
      </a:p>
    </p188:txBody>
  </p188:cm>
</p188:cmLst>
</file>

<file path=ppt/comments/modernComment_139_0.xml><?xml version="1.0" encoding="utf-8"?>
<p188:cmLst xmlns:a="http://schemas.openxmlformats.org/drawingml/2006/main" xmlns:r="http://schemas.openxmlformats.org/officeDocument/2006/relationships" xmlns:p188="http://schemas.microsoft.com/office/powerpoint/2018/8/main">
  <p188:cm id="{F6FF9367-4021-4925-8D8A-BB08EAFED74C}" authorId="{B575C20D-34CF-6D66-E45C-A59BAA59868E}" status="resolved" created="2023-01-24T09:41:47.051" complete="100000">
    <pc:sldMkLst xmlns:pc="http://schemas.microsoft.com/office/powerpoint/2013/main/command">
      <pc:docMk/>
      <pc:sldMk cId="0" sldId="313"/>
    </pc:sldMkLst>
    <p188:txBody>
      <a:bodyPr/>
      <a:lstStyle/>
      <a:p>
        <a:r>
          <a:rPr lang="en-US"/>
          <a:t>Hierna discussie</a:t>
        </a:r>
      </a:p>
    </p188:txBody>
  </p188:cm>
  <p188:cm id="{CC4FEE3D-1564-4A88-8D1F-499B8E90FD81}" authorId="{B575C20D-34CF-6D66-E45C-A59BAA59868E}" status="resolved" created="2023-02-09T12:35:30.379" complete="100000">
    <pc:sldMkLst xmlns:pc="http://schemas.microsoft.com/office/powerpoint/2013/main/command">
      <pc:docMk/>
      <pc:sldMk cId="0" sldId="313"/>
    </pc:sldMkLst>
    <p188:txBody>
      <a:bodyPr/>
      <a:lstStyle/>
      <a:p>
        <a:r>
          <a:rPr lang="en-US"/>
          <a:t>Use case --&gt; Voorbeeld concept</a:t>
        </a:r>
      </a:p>
    </p188:txBody>
  </p188:cm>
  <p188:cm id="{E2DE0CF5-1C14-4566-A515-989F19AF381D}" authorId="{B575C20D-34CF-6D66-E45C-A59BAA59868E}" status="resolved" created="2023-02-09T14:46:02.148" complete="100000">
    <pc:sldMkLst xmlns:pc="http://schemas.microsoft.com/office/powerpoint/2013/main/command">
      <pc:docMk/>
      <pc:sldMk cId="0" sldId="313"/>
    </pc:sldMkLst>
    <p188:txBody>
      <a:bodyPr/>
      <a:lstStyle/>
      <a:p>
        <a:r>
          <a:rPr lang="en-US"/>
          <a:t>Steven, we hebben een aantal categorieën proberen op te lijsten die we al zien. Zien jullie nog andere grote categorieën van concepten op basis van de 3 grote use cases?
Hierbij nog een aantal opmerkingen:
* We moeten een duidelijke distinctie maken tussen aspecten. Bij het "meten" van bezetting van een parkeerplaats heb je een "sensor" nodig die "meet" of het infrastructuurelement / de resource (zie Mobiliteit: Trips &amp; Aanbod) beschikbaar of bezet is. Als we de oefening starten vanuit een x aantal post-its als voorgestelde hoofdcategorieën moeten we zeker maken dat deze niet te veel overlappen en duidelijk zijn.
* Wat is het verschil tussen een "telsysteem" en een "meetsysteem"? Een telsysteem kan een meetysteem zijn, maar een meetsysteem "telt" niet altijd?</a:t>
        </a:r>
      </a:p>
    </p188:txBody>
  </p188:cm>
  <p188:cm id="{1F7B8122-ABBC-480C-BEA3-1B0EB458F7B8}" authorId="{B575C20D-34CF-6D66-E45C-A59BAA59868E}" status="resolved" created="2023-02-09T14:46:23.008" complete="100000">
    <ac:deMkLst xmlns:ac="http://schemas.microsoft.com/office/drawing/2013/main/command">
      <pc:docMk xmlns:pc="http://schemas.microsoft.com/office/powerpoint/2013/main/command"/>
      <pc:sldMk xmlns:pc="http://schemas.microsoft.com/office/powerpoint/2013/main/command" cId="0" sldId="313"/>
      <ac:spMk id="1042" creationId="{00000000-0000-0000-0000-000000000000}"/>
    </ac:deMkLst>
    <p188:txBody>
      <a:bodyPr/>
      <a:lstStyle/>
      <a:p>
        <a:r>
          <a:rPr lang="en-US"/>
          <a:t>Hieronder valt bijvoorbeeld een ANPR camera.</a:t>
        </a:r>
      </a:p>
    </p188:txBody>
  </p188:cm>
  <p188:cm id="{1EBC1AF5-09BD-4366-8FA2-35B0727F124E}" authorId="{B575C20D-34CF-6D66-E45C-A59BAA59868E}" status="resolved" created="2023-02-09T14:46:58.541" complete="100000">
    <ac:deMkLst xmlns:ac="http://schemas.microsoft.com/office/drawing/2013/main/command">
      <pc:docMk xmlns:pc="http://schemas.microsoft.com/office/powerpoint/2013/main/command"/>
      <pc:sldMk xmlns:pc="http://schemas.microsoft.com/office/powerpoint/2013/main/command" cId="0" sldId="313"/>
      <ac:spMk id="5" creationId="{39E3E320-A712-0DD6-7686-36DCBA68C2D2}"/>
    </ac:deMkLst>
    <p188:txBody>
      <a:bodyPr/>
      <a:lstStyle/>
      <a:p>
        <a:r>
          <a:rPr lang="en-US"/>
          <a:t>Heb dit hierbij gezet omdat dat kan belangrijk zijn richting eigenaar meetsysteem etc.</a:t>
        </a:r>
      </a:p>
    </p188:txBody>
  </p188:cm>
</p188:cmLst>
</file>

<file path=ppt/comments/modernComment_13F_0.xml><?xml version="1.0" encoding="utf-8"?>
<p188:cmLst xmlns:a="http://schemas.openxmlformats.org/drawingml/2006/main" xmlns:r="http://schemas.openxmlformats.org/officeDocument/2006/relationships" xmlns:p188="http://schemas.microsoft.com/office/powerpoint/2018/8/main">
  <p188:cm id="{B8E02FFA-5423-4DDB-93D3-5324464E1FA4}" authorId="{B575C20D-34CF-6D66-E45C-A59BAA59868E}" status="resolved" created="2023-01-24T09:46:40.979" complete="100000">
    <ac:txMkLst xmlns:ac="http://schemas.microsoft.com/office/drawing/2013/main/command">
      <pc:docMk xmlns:pc="http://schemas.microsoft.com/office/powerpoint/2013/main/command"/>
      <pc:sldMk xmlns:pc="http://schemas.microsoft.com/office/powerpoint/2013/main/command" cId="0" sldId="319"/>
      <ac:spMk id="1104" creationId="{00000000-0000-0000-0000-000000000000}"/>
      <ac:txMk cp="80" len="17">
        <ac:context len="98" hash="2530246538"/>
      </ac:txMk>
    </ac:txMkLst>
    <p188:pos x="1626576" y="468923"/>
    <p188:txBody>
      <a:bodyPr/>
      <a:lstStyle/>
      <a:p>
        <a:r>
          <a:rPr lang="en-US"/>
          <a:t>Link toevoegen</a:t>
        </a:r>
      </a:p>
    </p188:txBody>
  </p188:cm>
</p188:cmLst>
</file>

<file path=ppt/comments/modernComment_141_0.xml><?xml version="1.0" encoding="utf-8"?>
<p188:cmLst xmlns:a="http://schemas.openxmlformats.org/drawingml/2006/main" xmlns:r="http://schemas.openxmlformats.org/officeDocument/2006/relationships" xmlns:p188="http://schemas.microsoft.com/office/powerpoint/2018/8/main">
  <p188:cm id="{416A0C92-03A2-4D9A-B549-271F0CD42AF0}" authorId="{B575C20D-34CF-6D66-E45C-A59BAA59868E}" status="resolved" created="2023-01-24T09:48:51.810" complete="100000">
    <ac:txMkLst xmlns:ac="http://schemas.microsoft.com/office/drawing/2013/main/command">
      <pc:docMk xmlns:pc="http://schemas.microsoft.com/office/powerpoint/2013/main/command"/>
      <pc:sldMk xmlns:pc="http://schemas.microsoft.com/office/powerpoint/2013/main/command" cId="0" sldId="321"/>
      <ac:spMk id="1181" creationId="{00000000-0000-0000-0000-000000000000}"/>
      <ac:txMk cp="48">
        <ac:context len="143" hash="2414960251"/>
      </ac:txMk>
    </ac:txMkLst>
    <p188:pos x="2623038" y="1362807"/>
    <p188:txBody>
      <a:bodyPr/>
      <a:lstStyle/>
      <a:p>
        <a:r>
          <a:rPr lang="en-US"/>
          <a:t>Link toevoegen</a:t>
        </a:r>
      </a:p>
    </p188:txBody>
  </p188:cm>
</p188:cmLst>
</file>

<file path=ppt/comments/modernComment_16F_3B34344A.xml><?xml version="1.0" encoding="utf-8"?>
<p188:cmLst xmlns:a="http://schemas.openxmlformats.org/drawingml/2006/main" xmlns:r="http://schemas.openxmlformats.org/officeDocument/2006/relationships" xmlns:p188="http://schemas.microsoft.com/office/powerpoint/2018/8/main">
  <p188:cm id="{3C8A4638-7C3E-4EAA-9CAB-107CA8238FA7}" authorId="{B194ACE8-21C5-DBB5-472A-8707094B6AED}" status="resolved" created="2023-02-07T15:23:54.612" complete="100000">
    <ac:txMkLst xmlns:ac="http://schemas.microsoft.com/office/drawing/2013/main/command">
      <pc:docMk xmlns:pc="http://schemas.microsoft.com/office/powerpoint/2013/main/command"/>
      <pc:sldMk xmlns:pc="http://schemas.microsoft.com/office/powerpoint/2013/main/command" cId="993277002" sldId="367"/>
      <ac:spMk id="312" creationId="{00000000-0000-0000-0000-000000000000}"/>
      <ac:txMk cp="0" len="50">
        <ac:context len="51" hash="1255860737"/>
      </ac:txMk>
    </ac:txMkLst>
    <p188:pos x="3243090" y="151481"/>
    <p188:txBody>
      <a:bodyPr/>
      <a:lstStyle/>
      <a:p>
        <a:r>
          <a:rPr lang="en-US"/>
          <a:t>Zeer belangrijk om dit correct te kaderen. Duidelijke uitleg nodig over het verschil tussen deze trajecten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3" name="Google Shape;2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a30d34c7e0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06" name="Google Shape;506;g1a30d34c7e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a30d34c7e0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g1a30d34c7e0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515" name="Google Shape;515;g1a30d34c7e0_0_335: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a30d34c7e0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g1a30d34c7e0_0_3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a30d34c7e0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g1a30d34c7e0_0_3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en-GB"/>
              <a:t>Icons made by Freepik from </a:t>
            </a:r>
            <a:r>
              <a:rPr lang="en-GB"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en-GB"/>
              <a:t>Grassroots initiative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a30d34c7e0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1a30d34c7e0_0_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a30d34c7e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5" name="Google Shape;585;g1a30d34c7e0_0_4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a30d34c7e0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5" name="Google Shape;595;g1a30d34c7e0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a30d34c7e0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1a30d34c7e0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fa15db3b2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Lorenzo</a:t>
            </a:r>
            <a:endParaRPr>
              <a:solidFill>
                <a:srgbClr val="373636"/>
              </a:solidFill>
            </a:endParaRPr>
          </a:p>
        </p:txBody>
      </p:sp>
      <p:sp>
        <p:nvSpPr>
          <p:cNvPr id="882" name="Google Shape;882;gfa15db3b2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4761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a7b9a0521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g1a7b9a05215_1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a:lnSpc>
                <a:spcPct val="117999"/>
              </a:lnSpc>
              <a:spcBef>
                <a:spcPts val="0"/>
              </a:spcBef>
              <a:spcAft>
                <a:spcPts val="0"/>
              </a:spcAft>
              <a:buSzPts val="1100"/>
              <a:buNone/>
            </a:pPr>
            <a:endParaRPr/>
          </a:p>
        </p:txBody>
      </p:sp>
    </p:spTree>
    <p:extLst>
      <p:ext uri="{BB962C8B-B14F-4D97-AF65-F5344CB8AC3E}">
        <p14:creationId xmlns:p14="http://schemas.microsoft.com/office/powerpoint/2010/main" val="272334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b9224f4a8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246" name="Google Shape;246;g1b9224f4a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a7b9a0521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g1a7b9a05215_1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a:lnSpc>
                <a:spcPct val="117999"/>
              </a:lnSpc>
              <a:spcBef>
                <a:spcPts val="0"/>
              </a:spcBef>
              <a:spcAft>
                <a:spcPts val="0"/>
              </a:spcAft>
              <a:buSzPts val="1100"/>
              <a:buNone/>
            </a:pPr>
            <a:endParaRPr/>
          </a:p>
        </p:txBody>
      </p:sp>
    </p:spTree>
    <p:extLst>
      <p:ext uri="{BB962C8B-B14F-4D97-AF65-F5344CB8AC3E}">
        <p14:creationId xmlns:p14="http://schemas.microsoft.com/office/powerpoint/2010/main" val="2532829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fa15db3b2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Lorenzo</a:t>
            </a:r>
            <a:endParaRPr>
              <a:solidFill>
                <a:srgbClr val="373636"/>
              </a:solidFill>
            </a:endParaRPr>
          </a:p>
        </p:txBody>
      </p:sp>
      <p:sp>
        <p:nvSpPr>
          <p:cNvPr id="882" name="Google Shape;882;gfa15db3b2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b9224f4a8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b9224f4a8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9224f4a8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9224f4a8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9224f4a8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9224f4a8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269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9224f4a8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9224f4a8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871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9224f4a8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9224f4a8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820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b9224f4a8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b9224f4a8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Toelichten dat je transportorganisatie hebt die gezien kan worden als reiziger die bepaalde reis aflegd (route A naar B) voor deze reis heb je een boeking nodig maar de boeking is er niet binnen Verkeersmetingen maar is eerder een reservatie (resource die je reserveert - enerzijds vrachtwagen anderzijds paaltje)</a:t>
            </a:r>
            <a:endParaRPr/>
          </a:p>
        </p:txBody>
      </p:sp>
    </p:spTree>
    <p:extLst>
      <p:ext uri="{BB962C8B-B14F-4D97-AF65-F5344CB8AC3E}">
        <p14:creationId xmlns:p14="http://schemas.microsoft.com/office/powerpoint/2010/main" val="598951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b9224f4a8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b9224f4a8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DATEX II is relevant voor alle toepassingen waar </a:t>
            </a:r>
            <a:r>
              <a:rPr lang="en-GB">
                <a:solidFill>
                  <a:schemeClr val="dk1"/>
                </a:solidFill>
              </a:rPr>
              <a:t>dynamische</a:t>
            </a:r>
            <a:r>
              <a:rPr lang="en-GB"/>
              <a:t> informatie over de transportsystemen en met name de wegennet gebruikt wordt. Onder de belangrijkste gebruiksgebieden valt bijvoorbeeld : het linken van verkeersmanagement en verkeersinformatie systemen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2" name="Google Shape;92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7c39b9eb6b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028" name="Google Shape;1028;g17c39b9eb6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Meettechniek of Meetmethode</a:t>
            </a:r>
          </a:p>
          <a:p>
            <a:pPr marL="0" lvl="0" indent="0" algn="l" rtl="0">
              <a:lnSpc>
                <a:spcPct val="100000"/>
              </a:lnSpc>
              <a:spcBef>
                <a:spcPts val="0"/>
              </a:spcBef>
              <a:spcAft>
                <a:spcPts val="0"/>
              </a:spcAft>
              <a:buSzPts val="1100"/>
              <a:buNone/>
            </a:pPr>
            <a:r>
              <a:rPr lang="nl-BE"/>
              <a:t>Resource ? </a:t>
            </a:r>
          </a:p>
          <a:p>
            <a:pPr marL="0" lvl="0" indent="0" algn="l" rtl="0">
              <a:lnSpc>
                <a:spcPct val="100000"/>
              </a:lnSpc>
              <a:spcBef>
                <a:spcPts val="0"/>
              </a:spcBef>
              <a:spcAft>
                <a:spcPts val="0"/>
              </a:spcAft>
              <a:buSzPts val="1100"/>
              <a:buNone/>
            </a:pPr>
            <a:r>
              <a:rPr lang="nl-BE"/>
              <a:t>Classificatie</a:t>
            </a:r>
          </a:p>
          <a:p>
            <a:pPr marL="0" lvl="0" indent="0" algn="l" rtl="0">
              <a:lnSpc>
                <a:spcPct val="100000"/>
              </a:lnSpc>
              <a:spcBef>
                <a:spcPts val="0"/>
              </a:spcBef>
              <a:spcAft>
                <a:spcPts val="0"/>
              </a:spcAft>
              <a:buSzPts val="1100"/>
              <a:buNone/>
            </a:pPr>
            <a:r>
              <a:rPr lang="nl-BE"/>
              <a:t>Locatie</a:t>
            </a:r>
          </a:p>
          <a:p>
            <a:pPr marL="0" lvl="0" indent="0" algn="l" rtl="0">
              <a:lnSpc>
                <a:spcPct val="100000"/>
              </a:lnSpc>
              <a:spcBef>
                <a:spcPts val="0"/>
              </a:spcBef>
              <a:spcAft>
                <a:spcPts val="0"/>
              </a:spcAft>
              <a:buSzPts val="1100"/>
              <a:buNone/>
            </a:pPr>
            <a:r>
              <a:rPr lang="nl-BE"/>
              <a:t>Meting</a:t>
            </a:r>
          </a:p>
          <a:p>
            <a:pPr marL="0" lvl="0" indent="0" algn="l" rtl="0">
              <a:lnSpc>
                <a:spcPct val="100000"/>
              </a:lnSpc>
              <a:spcBef>
                <a:spcPts val="0"/>
              </a:spcBef>
              <a:spcAft>
                <a:spcPts val="0"/>
              </a:spcAft>
              <a:buSzPts val="1100"/>
              <a:buNone/>
            </a:pPr>
            <a:r>
              <a:rPr lang="nl-BE"/>
              <a:t>Meetinstrument </a:t>
            </a:r>
          </a:p>
          <a:p>
            <a:pPr marL="0" lvl="0" indent="0" algn="l" rtl="0">
              <a:lnSpc>
                <a:spcPct val="100000"/>
              </a:lnSpc>
              <a:spcBef>
                <a:spcPts val="0"/>
              </a:spcBef>
              <a:spcAft>
                <a:spcPts val="0"/>
              </a:spcAft>
              <a:buSzPts val="1100"/>
              <a:buNone/>
            </a:pPr>
            <a:r>
              <a:rPr lang="nl-BE"/>
              <a:t>Meetinstallatie ? Kan een installatie uit meerdere meetinstrumenten bestaan en toch maar 1 meting voortbrengen ? </a:t>
            </a:r>
          </a:p>
          <a:p>
            <a:pPr marL="0" lvl="0" indent="0" algn="l" rtl="0">
              <a:lnSpc>
                <a:spcPct val="100000"/>
              </a:lnSpc>
              <a:spcBef>
                <a:spcPts val="0"/>
              </a:spcBef>
              <a:spcAft>
                <a:spcPts val="0"/>
              </a:spcAft>
              <a:buSzPts val="1100"/>
              <a:buNone/>
            </a:pPr>
            <a:endParaRPr/>
          </a:p>
        </p:txBody>
      </p:sp>
      <p:sp>
        <p:nvSpPr>
          <p:cNvPr id="1034" name="Google Shape;1034;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8730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Meettechniek of Meetmethode</a:t>
            </a:r>
          </a:p>
          <a:p>
            <a:pPr marL="0" lvl="0" indent="0" algn="l" rtl="0">
              <a:lnSpc>
                <a:spcPct val="100000"/>
              </a:lnSpc>
              <a:spcBef>
                <a:spcPts val="0"/>
              </a:spcBef>
              <a:spcAft>
                <a:spcPts val="0"/>
              </a:spcAft>
              <a:buSzPts val="1100"/>
              <a:buNone/>
            </a:pPr>
            <a:r>
              <a:rPr lang="nl-BE"/>
              <a:t>Resource ? </a:t>
            </a:r>
          </a:p>
          <a:p>
            <a:pPr marL="0" lvl="0" indent="0" algn="l" rtl="0">
              <a:lnSpc>
                <a:spcPct val="100000"/>
              </a:lnSpc>
              <a:spcBef>
                <a:spcPts val="0"/>
              </a:spcBef>
              <a:spcAft>
                <a:spcPts val="0"/>
              </a:spcAft>
              <a:buSzPts val="1100"/>
              <a:buNone/>
            </a:pPr>
            <a:r>
              <a:rPr lang="nl-BE"/>
              <a:t>Classificatie</a:t>
            </a:r>
          </a:p>
          <a:p>
            <a:pPr marL="0" lvl="0" indent="0" algn="l" rtl="0">
              <a:lnSpc>
                <a:spcPct val="100000"/>
              </a:lnSpc>
              <a:spcBef>
                <a:spcPts val="0"/>
              </a:spcBef>
              <a:spcAft>
                <a:spcPts val="0"/>
              </a:spcAft>
              <a:buSzPts val="1100"/>
              <a:buNone/>
            </a:pPr>
            <a:r>
              <a:rPr lang="nl-BE"/>
              <a:t>Locatie</a:t>
            </a:r>
          </a:p>
          <a:p>
            <a:pPr marL="0" lvl="0" indent="0" algn="l" rtl="0">
              <a:lnSpc>
                <a:spcPct val="100000"/>
              </a:lnSpc>
              <a:spcBef>
                <a:spcPts val="0"/>
              </a:spcBef>
              <a:spcAft>
                <a:spcPts val="0"/>
              </a:spcAft>
              <a:buSzPts val="1100"/>
              <a:buNone/>
            </a:pPr>
            <a:r>
              <a:rPr lang="nl-BE"/>
              <a:t>Meting</a:t>
            </a:r>
          </a:p>
          <a:p>
            <a:pPr marL="0" lvl="0" indent="0" algn="l" rtl="0">
              <a:lnSpc>
                <a:spcPct val="100000"/>
              </a:lnSpc>
              <a:spcBef>
                <a:spcPts val="0"/>
              </a:spcBef>
              <a:spcAft>
                <a:spcPts val="0"/>
              </a:spcAft>
              <a:buSzPts val="1100"/>
              <a:buNone/>
            </a:pPr>
            <a:r>
              <a:rPr lang="nl-BE"/>
              <a:t>Meetinstrument </a:t>
            </a:r>
          </a:p>
          <a:p>
            <a:pPr marL="0" lvl="0" indent="0" algn="l" rtl="0">
              <a:lnSpc>
                <a:spcPct val="100000"/>
              </a:lnSpc>
              <a:spcBef>
                <a:spcPts val="0"/>
              </a:spcBef>
              <a:spcAft>
                <a:spcPts val="0"/>
              </a:spcAft>
              <a:buSzPts val="1100"/>
              <a:buNone/>
            </a:pPr>
            <a:r>
              <a:rPr lang="nl-BE"/>
              <a:t>Meetinstallatie ? Kan een installatie uit meerdere meetinstrumenten bestaan en toch maar 1 meting voortbrengen ? </a:t>
            </a:r>
          </a:p>
          <a:p>
            <a:pPr marL="0" lvl="0" indent="0" algn="l" rtl="0">
              <a:lnSpc>
                <a:spcPct val="100000"/>
              </a:lnSpc>
              <a:spcBef>
                <a:spcPts val="0"/>
              </a:spcBef>
              <a:spcAft>
                <a:spcPts val="0"/>
              </a:spcAft>
              <a:buSzPts val="1100"/>
              <a:buNone/>
            </a:pPr>
            <a:endParaRPr/>
          </a:p>
        </p:txBody>
      </p:sp>
      <p:sp>
        <p:nvSpPr>
          <p:cNvPr id="1034" name="Google Shape;1034;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Meettechniek of Meetmethode</a:t>
            </a:r>
          </a:p>
          <a:p>
            <a:pPr marL="0" lvl="0" indent="0" algn="l" rtl="0">
              <a:lnSpc>
                <a:spcPct val="100000"/>
              </a:lnSpc>
              <a:spcBef>
                <a:spcPts val="0"/>
              </a:spcBef>
              <a:spcAft>
                <a:spcPts val="0"/>
              </a:spcAft>
              <a:buSzPts val="1100"/>
              <a:buNone/>
            </a:pPr>
            <a:r>
              <a:rPr lang="nl-BE"/>
              <a:t>Resource ? </a:t>
            </a:r>
          </a:p>
          <a:p>
            <a:pPr marL="0" lvl="0" indent="0" algn="l" rtl="0">
              <a:lnSpc>
                <a:spcPct val="100000"/>
              </a:lnSpc>
              <a:spcBef>
                <a:spcPts val="0"/>
              </a:spcBef>
              <a:spcAft>
                <a:spcPts val="0"/>
              </a:spcAft>
              <a:buSzPts val="1100"/>
              <a:buNone/>
            </a:pPr>
            <a:r>
              <a:rPr lang="nl-BE"/>
              <a:t>Classificatie</a:t>
            </a:r>
          </a:p>
          <a:p>
            <a:pPr marL="0" lvl="0" indent="0" algn="l" rtl="0">
              <a:lnSpc>
                <a:spcPct val="100000"/>
              </a:lnSpc>
              <a:spcBef>
                <a:spcPts val="0"/>
              </a:spcBef>
              <a:spcAft>
                <a:spcPts val="0"/>
              </a:spcAft>
              <a:buSzPts val="1100"/>
              <a:buNone/>
            </a:pPr>
            <a:r>
              <a:rPr lang="nl-BE"/>
              <a:t>Locatie</a:t>
            </a:r>
          </a:p>
          <a:p>
            <a:pPr marL="0" lvl="0" indent="0" algn="l" rtl="0">
              <a:lnSpc>
                <a:spcPct val="100000"/>
              </a:lnSpc>
              <a:spcBef>
                <a:spcPts val="0"/>
              </a:spcBef>
              <a:spcAft>
                <a:spcPts val="0"/>
              </a:spcAft>
              <a:buSzPts val="1100"/>
              <a:buNone/>
            </a:pPr>
            <a:r>
              <a:rPr lang="nl-BE"/>
              <a:t>Meting</a:t>
            </a:r>
          </a:p>
          <a:p>
            <a:pPr marL="0" lvl="0" indent="0" algn="l" rtl="0">
              <a:lnSpc>
                <a:spcPct val="100000"/>
              </a:lnSpc>
              <a:spcBef>
                <a:spcPts val="0"/>
              </a:spcBef>
              <a:spcAft>
                <a:spcPts val="0"/>
              </a:spcAft>
              <a:buSzPts val="1100"/>
              <a:buNone/>
            </a:pPr>
            <a:r>
              <a:rPr lang="nl-BE"/>
              <a:t>Meetinstrument </a:t>
            </a:r>
          </a:p>
          <a:p>
            <a:pPr marL="0" lvl="0" indent="0" algn="l" rtl="0">
              <a:lnSpc>
                <a:spcPct val="100000"/>
              </a:lnSpc>
              <a:spcBef>
                <a:spcPts val="0"/>
              </a:spcBef>
              <a:spcAft>
                <a:spcPts val="0"/>
              </a:spcAft>
              <a:buSzPts val="1100"/>
              <a:buNone/>
            </a:pPr>
            <a:r>
              <a:rPr lang="nl-BE"/>
              <a:t>Meetinstallatie ? Kan een installatie uit meerdere meetinstrumenten bestaan en toch maar 1 meting voortbrengen ? </a:t>
            </a:r>
          </a:p>
          <a:p>
            <a:pPr marL="0" lvl="0" indent="0" algn="l" rtl="0">
              <a:lnSpc>
                <a:spcPct val="100000"/>
              </a:lnSpc>
              <a:spcBef>
                <a:spcPts val="0"/>
              </a:spcBef>
              <a:spcAft>
                <a:spcPts val="0"/>
              </a:spcAft>
              <a:buSzPts val="1100"/>
              <a:buNone/>
            </a:pPr>
            <a:endParaRPr/>
          </a:p>
        </p:txBody>
      </p:sp>
      <p:sp>
        <p:nvSpPr>
          <p:cNvPr id="1034" name="Google Shape;1034;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1769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8133bc4f3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960" name="Google Shape;960;g18133bc4f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fa15db3b2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057" name="Google Shape;1057;gfa15db3b2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4" name="Google Shape;107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1" name="Google Shape;110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4" name="Google Shape;117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5" name="Google Shape;106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fa15db3b2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66" name="Google Shape;266;gfa15db3b2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fa15db3b28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198" name="Google Shape;1198;gfa15db3b2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9c5d1c9e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80" name="Google Shape;280;gf9c5d1c9e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a:t>
            </a:r>
            <a:r>
              <a:rPr lang="nl-NL" sz="1200">
                <a:latin typeface="Flanders Art Sans Medium" panose="00000600000000000000" pitchFamily="50" charset="0"/>
              </a:rPr>
              <a:t>Nieuwe businessmodellen </a:t>
            </a:r>
            <a:r>
              <a:rPr lang="nl-NL" sz="1200">
                <a:solidFill>
                  <a:srgbClr val="6B6B6B"/>
                </a:solidFill>
                <a:latin typeface="Flanders Art Sans" panose="00000500000000000000" pitchFamily="50" charset="0"/>
              </a:rPr>
              <a:t>- Publieke en private spelers</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a:solidFill>
                  <a:srgbClr val="6B6B6B"/>
                </a:solidFill>
                <a:latin typeface="Flanders Art Sans" panose="00000500000000000000" pitchFamily="50" charset="0"/>
              </a:rPr>
              <a:t>LDES aanraken als kernidee voor de bouwstenen</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a:solidFill>
                  <a:srgbClr val="6B6B6B"/>
                </a:solidFill>
                <a:latin typeface="Flanders Art Sans" panose="00000500000000000000" pitchFamily="50" charset="0"/>
              </a:rPr>
              <a:t>drempelverlaging</a:t>
            </a:r>
            <a:endParaRPr lang="en-US" sz="1200">
              <a:solidFill>
                <a:srgbClr val="6B6B6B"/>
              </a:solidFill>
              <a:latin typeface="Flanders Art Sans" panose="00000500000000000000" pitchFamily="50" charset="0"/>
            </a:endParaRPr>
          </a:p>
          <a:p>
            <a:endParaRPr lang="en-US"/>
          </a:p>
        </p:txBody>
      </p:sp>
      <p:sp>
        <p:nvSpPr>
          <p:cNvPr id="4" name="Slide Number Placeholder 3"/>
          <p:cNvSpPr>
            <a:spLocks noGrp="1"/>
          </p:cNvSpPr>
          <p:nvPr>
            <p:ph type="sldNum" sz="quarter" idx="5"/>
          </p:nvPr>
        </p:nvSpPr>
        <p:spPr/>
        <p:txBody>
          <a:bodyPr/>
          <a:lstStyle/>
          <a:p>
            <a:fld id="{F5E24DE5-5DDC-48FF-B080-02AB05D90D75}" type="slidenum">
              <a:rPr lang="en-US" smtClean="0"/>
              <a:t>6</a:t>
            </a:fld>
            <a:endParaRPr lang="en-US"/>
          </a:p>
        </p:txBody>
      </p:sp>
    </p:spTree>
    <p:extLst>
      <p:ext uri="{BB962C8B-B14F-4D97-AF65-F5344CB8AC3E}">
        <p14:creationId xmlns:p14="http://schemas.microsoft.com/office/powerpoint/2010/main" val="2826778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90752">
              <a:defRPr/>
            </a:pPr>
            <a:fld id="{F5E24DE5-5DDC-48FF-B080-02AB05D90D75}" type="slidenum">
              <a:rPr lang="en-US">
                <a:solidFill>
                  <a:prstClr val="black"/>
                </a:solidFill>
                <a:latin typeface="Calibri" panose="020F0502020204030204"/>
              </a:rPr>
              <a:pPr defTabSz="990752">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2185948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717377-DF65-4019-90CC-761F9366D8F4}" type="slidenum">
              <a:rPr kumimoji="0" lang="nl-BE"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BE"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9982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bdf6ac4de0_0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1bdf6ac4de0_0_3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just">
              <a:buNone/>
            </a:pPr>
            <a:r>
              <a:rPr lang="nl-BE"/>
              <a:t>Via dit initiatief wensen stad Antwerpen en digitaal Vlaanderen samen met verschillende stakeholders binnen het ruime mobiliteitsdomein, de datastromen uit verkeerssensoren semantisch te modelleren en de structuur van de data te standaardiseren.</a:t>
            </a:r>
            <a:endParaRPr lang="en-US"/>
          </a:p>
          <a:p>
            <a:pPr algn="just">
              <a:buNone/>
            </a:pPr>
            <a:r>
              <a:rPr lang="nl-BE"/>
              <a:t>De doelstelling bestaat erin de data uit verschillende verkeerssensoren op een gestandaardiseerde manier te ontsluiten volgens een OSLO standaard. Daardoor kan verkeersdata uit sensoren vlotter uitgewisseld worden tussen belanghebbenden en wordt de herbruikbaarheid van data vergroot.</a:t>
            </a:r>
            <a:endParaRPr lang="en-US"/>
          </a:p>
          <a:p>
            <a:pPr algn="just">
              <a:buNone/>
            </a:pPr>
            <a:r>
              <a:rPr lang="nl-BE"/>
              <a:t>Aansluitend is het ook de bedoeling om het uitwisselprotocol voor data deling vast te leggen als een </a:t>
            </a:r>
            <a:r>
              <a:rPr lang="nl-BE" err="1"/>
              <a:t>Linked</a:t>
            </a:r>
            <a:r>
              <a:rPr lang="nl-BE"/>
              <a:t> Data Event Streams (LDES). Op deze manier wordt samenwerking en integratie van de verschillende services en tools eenvoudiger. </a:t>
            </a:r>
            <a:endParaRPr lang="en-US"/>
          </a:p>
          <a:p>
            <a:pPr algn="just">
              <a:buNone/>
            </a:pPr>
            <a:r>
              <a:rPr lang="nl-BE"/>
              <a:t>Deze standaardisatie loopt parallel met het relance project Vlaamse Smart Data Space (VSDS) en het project Data Integratie slimme Mobiliteitsdiensten (DIM). In deze projecten voorzien we de ontwikkeling van de LDES bouwblokken met deze nieuwe OSLO standaard. Deze worden in dit project geïntegreerd bij Antwerpen en bij kandidaat andere data </a:t>
            </a:r>
            <a:r>
              <a:rPr lang="nl-BE" err="1"/>
              <a:t>publishers</a:t>
            </a:r>
            <a:r>
              <a:rPr lang="nl-BE"/>
              <a:t>. Deze bouwblokken komen zo verder ter beschikking voor alle data </a:t>
            </a:r>
            <a:r>
              <a:rPr lang="nl-BE" err="1"/>
              <a:t>publishers</a:t>
            </a:r>
            <a:r>
              <a:rPr lang="nl-BE"/>
              <a:t>. Ook worden LDES </a:t>
            </a:r>
            <a:r>
              <a:rPr lang="nl-BE" err="1"/>
              <a:t>to</a:t>
            </a:r>
            <a:r>
              <a:rPr lang="nl-BE"/>
              <a:t> service componenten uitgewerkt die toelaten dat afnemers deze LDES data vlot kunnen integreren. Door parallel aan deze standaard ook een integratie uit te werken willen we de validatie van de standaard versnellen en de uitrol van een verkeerssensor ecosysteem ondersteunen en aanzwengelen.</a:t>
            </a:r>
            <a:endParaRPr lang="en-US"/>
          </a:p>
          <a:p>
            <a:pPr marL="0" lvl="0" indent="0" algn="l">
              <a:spcBef>
                <a:spcPts val="0"/>
              </a:spcBef>
              <a:spcAft>
                <a:spcPts val="0"/>
              </a:spcAft>
              <a:buNone/>
            </a:pPr>
            <a:endParaRPr/>
          </a:p>
        </p:txBody>
      </p:sp>
      <p:sp>
        <p:nvSpPr>
          <p:cNvPr id="310" name="Google Shape;310;g1bdf6ac4de0_0_3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extLst>
      <p:ext uri="{BB962C8B-B14F-4D97-AF65-F5344CB8AC3E}">
        <p14:creationId xmlns:p14="http://schemas.microsoft.com/office/powerpoint/2010/main" val="4050126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4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4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54"/>
        <p:cNvGrpSpPr/>
        <p:nvPr/>
      </p:nvGrpSpPr>
      <p:grpSpPr>
        <a:xfrm>
          <a:off x="0" y="0"/>
          <a:ext cx="0" cy="0"/>
          <a:chOff x="0" y="0"/>
          <a:chExt cx="0" cy="0"/>
        </a:xfrm>
      </p:grpSpPr>
      <p:sp>
        <p:nvSpPr>
          <p:cNvPr id="55" name="Google Shape;55;p50"/>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6" name="Google Shape;56;p50"/>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7" name="Google Shape;57;p50"/>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8" name="Google Shape;58;p50"/>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9" name="Google Shape;59;p50"/>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50"/>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50"/>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2" name="Google Shape;62;p50"/>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63" name="Google Shape;63;p50"/>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68"/>
        <p:cNvGrpSpPr/>
        <p:nvPr/>
      </p:nvGrpSpPr>
      <p:grpSpPr>
        <a:xfrm>
          <a:off x="0" y="0"/>
          <a:ext cx="0" cy="0"/>
          <a:chOff x="0" y="0"/>
          <a:chExt cx="0" cy="0"/>
        </a:xfrm>
      </p:grpSpPr>
      <p:pic>
        <p:nvPicPr>
          <p:cNvPr id="69" name="Google Shape;69;p52"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70" name="Google Shape;70;p52"/>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2"/>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5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73"/>
        <p:cNvGrpSpPr/>
        <p:nvPr/>
      </p:nvGrpSpPr>
      <p:grpSpPr>
        <a:xfrm>
          <a:off x="0" y="0"/>
          <a:ext cx="0" cy="0"/>
          <a:chOff x="0" y="0"/>
          <a:chExt cx="0" cy="0"/>
        </a:xfrm>
      </p:grpSpPr>
      <p:pic>
        <p:nvPicPr>
          <p:cNvPr id="74" name="Google Shape;74;p53"/>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75" name="Google Shape;75;p5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5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7" name="Google Shape;77;p5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8" name="Google Shape;78;p5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9" name="Google Shape;79;p53"/>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53"/>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53"/>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2" name="Google Shape;82;p53"/>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83" name="Google Shape;83;p5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4" name="Google Shape;84;p53"/>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85"/>
        <p:cNvGrpSpPr/>
        <p:nvPr/>
      </p:nvGrpSpPr>
      <p:grpSpPr>
        <a:xfrm>
          <a:off x="0" y="0"/>
          <a:ext cx="0" cy="0"/>
          <a:chOff x="0" y="0"/>
          <a:chExt cx="0" cy="0"/>
        </a:xfrm>
      </p:grpSpPr>
      <p:sp>
        <p:nvSpPr>
          <p:cNvPr id="86" name="Google Shape;86;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87" name="Google Shape;87;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8" name="Google Shape;88;p5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9" name="Google Shape;89;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0" name="Google Shape;90;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91"/>
        <p:cNvGrpSpPr/>
        <p:nvPr/>
      </p:nvGrpSpPr>
      <p:grpSpPr>
        <a:xfrm>
          <a:off x="0" y="0"/>
          <a:ext cx="0" cy="0"/>
          <a:chOff x="0" y="0"/>
          <a:chExt cx="0" cy="0"/>
        </a:xfrm>
      </p:grpSpPr>
      <p:sp>
        <p:nvSpPr>
          <p:cNvPr id="92" name="Google Shape;92;p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93" name="Google Shape;93;p5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94" name="Google Shape;94;p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95" name="Google Shape;95;p5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96" name="Google Shape;96;p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7" name="Google Shape;97;p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98"/>
        <p:cNvGrpSpPr/>
        <p:nvPr/>
      </p:nvGrpSpPr>
      <p:grpSpPr>
        <a:xfrm>
          <a:off x="0" y="0"/>
          <a:ext cx="0" cy="0"/>
          <a:chOff x="0" y="0"/>
          <a:chExt cx="0" cy="0"/>
        </a:xfrm>
      </p:grpSpPr>
      <p:sp>
        <p:nvSpPr>
          <p:cNvPr id="99" name="Google Shape;99;p5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0" name="Google Shape;100;p5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01" name="Google Shape;101;p5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02" name="Google Shape;102;p5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3" name="Google Shape;103;p5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04" name="Google Shape;104;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05"/>
        <p:cNvGrpSpPr/>
        <p:nvPr/>
      </p:nvGrpSpPr>
      <p:grpSpPr>
        <a:xfrm>
          <a:off x="0" y="0"/>
          <a:ext cx="0" cy="0"/>
          <a:chOff x="0" y="0"/>
          <a:chExt cx="0" cy="0"/>
        </a:xfrm>
      </p:grpSpPr>
      <p:pic>
        <p:nvPicPr>
          <p:cNvPr id="106" name="Google Shape;106;p5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07" name="Google Shape;107;p5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8" name="Google Shape;108;p5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09" name="Google Shape;109;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10"/>
        <p:cNvGrpSpPr/>
        <p:nvPr/>
      </p:nvGrpSpPr>
      <p:grpSpPr>
        <a:xfrm>
          <a:off x="0" y="0"/>
          <a:ext cx="0" cy="0"/>
          <a:chOff x="0" y="0"/>
          <a:chExt cx="0" cy="0"/>
        </a:xfrm>
      </p:grpSpPr>
      <p:pic>
        <p:nvPicPr>
          <p:cNvPr id="111" name="Google Shape;111;p5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12" name="Google Shape;112;p5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13" name="Google Shape;113;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p5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5" name="Google Shape;115;p5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16" name="Google Shape;116;p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17"/>
        <p:cNvGrpSpPr/>
        <p:nvPr/>
      </p:nvGrpSpPr>
      <p:grpSpPr>
        <a:xfrm>
          <a:off x="0" y="0"/>
          <a:ext cx="0" cy="0"/>
          <a:chOff x="0" y="0"/>
          <a:chExt cx="0" cy="0"/>
        </a:xfrm>
      </p:grpSpPr>
      <p:sp>
        <p:nvSpPr>
          <p:cNvPr id="118" name="Google Shape;118;p6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6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6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6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22" name="Google Shape;122;p6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23"/>
        <p:cNvGrpSpPr/>
        <p:nvPr/>
      </p:nvGrpSpPr>
      <p:grpSpPr>
        <a:xfrm>
          <a:off x="0" y="0"/>
          <a:ext cx="0" cy="0"/>
          <a:chOff x="0" y="0"/>
          <a:chExt cx="0" cy="0"/>
        </a:xfrm>
      </p:grpSpPr>
      <p:sp>
        <p:nvSpPr>
          <p:cNvPr id="124" name="Google Shape;124;p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25" name="Google Shape;125;p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8" name="Google Shape;128;p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29" name="Google Shape;129;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30"/>
        <p:cNvGrpSpPr/>
        <p:nvPr/>
      </p:nvGrpSpPr>
      <p:grpSpPr>
        <a:xfrm>
          <a:off x="0" y="0"/>
          <a:ext cx="0" cy="0"/>
          <a:chOff x="0" y="0"/>
          <a:chExt cx="0" cy="0"/>
        </a:xfrm>
      </p:grpSpPr>
      <p:sp>
        <p:nvSpPr>
          <p:cNvPr id="131" name="Google Shape;131;p6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32" name="Google Shape;132;p62"/>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33" name="Google Shape;133;p62"/>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34"/>
        <p:cNvGrpSpPr/>
        <p:nvPr/>
      </p:nvGrpSpPr>
      <p:grpSpPr>
        <a:xfrm>
          <a:off x="0" y="0"/>
          <a:ext cx="0" cy="0"/>
          <a:chOff x="0" y="0"/>
          <a:chExt cx="0" cy="0"/>
        </a:xfrm>
      </p:grpSpPr>
      <p:pic>
        <p:nvPicPr>
          <p:cNvPr id="135" name="Google Shape;135;p63"/>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36" name="Google Shape;136;p63"/>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37" name="Google Shape;137;p63"/>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38" name="Google Shape;138;p63"/>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139" name="Google Shape;139;p63"/>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0" name="Google Shape;140;p63"/>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41" name="Google Shape;141;p63"/>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dia met foto">
  <p:cSld name="Titeldia met foto">
    <p:spTree>
      <p:nvGrpSpPr>
        <p:cNvPr id="1" name="Shape 142"/>
        <p:cNvGrpSpPr/>
        <p:nvPr/>
      </p:nvGrpSpPr>
      <p:grpSpPr>
        <a:xfrm>
          <a:off x="0" y="0"/>
          <a:ext cx="0" cy="0"/>
          <a:chOff x="0" y="0"/>
          <a:chExt cx="0" cy="0"/>
        </a:xfrm>
      </p:grpSpPr>
      <p:sp>
        <p:nvSpPr>
          <p:cNvPr id="143" name="Google Shape;143;g1a30d34c7e0_0_324"/>
          <p:cNvSpPr txBox="1">
            <a:spLocks noGrp="1"/>
          </p:cNvSpPr>
          <p:nvPr>
            <p:ph type="body" idx="1"/>
          </p:nvPr>
        </p:nvSpPr>
        <p:spPr>
          <a:xfrm>
            <a:off x="-1" y="0"/>
            <a:ext cx="9144000" cy="51435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44" name="Google Shape;144;g1a30d34c7e0_0_324"/>
          <p:cNvSpPr txBox="1">
            <a:spLocks noGrp="1"/>
          </p:cNvSpPr>
          <p:nvPr>
            <p:ph type="ctrTitle"/>
          </p:nvPr>
        </p:nvSpPr>
        <p:spPr>
          <a:xfrm>
            <a:off x="4453200" y="2282159"/>
            <a:ext cx="4053900" cy="18519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dk1"/>
              </a:buClr>
              <a:buSzPts val="2700"/>
              <a:buFont typeface="Arial"/>
              <a:buNone/>
              <a:defRPr sz="27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g1a30d34c7e0_0_324"/>
          <p:cNvSpPr txBox="1">
            <a:spLocks noGrp="1"/>
          </p:cNvSpPr>
          <p:nvPr>
            <p:ph type="dt" idx="10"/>
          </p:nvPr>
        </p:nvSpPr>
        <p:spPr>
          <a:xfrm>
            <a:off x="2397600" y="4622562"/>
            <a:ext cx="1080000" cy="27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146"/>
        <p:cNvGrpSpPr/>
        <p:nvPr/>
      </p:nvGrpSpPr>
      <p:grpSpPr>
        <a:xfrm>
          <a:off x="0" y="0"/>
          <a:ext cx="0" cy="0"/>
          <a:chOff x="0" y="0"/>
          <a:chExt cx="0" cy="0"/>
        </a:xfrm>
      </p:grpSpPr>
      <p:sp>
        <p:nvSpPr>
          <p:cNvPr id="147" name="Google Shape;147;g1bc886f3315_0_485"/>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2700"/>
              <a:buFont typeface="Calibri"/>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8" name="Google Shape;148;g1bc886f3315_0_485"/>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2100"/>
              <a:buNone/>
              <a:defRPr/>
            </a:lvl1pPr>
            <a:lvl2pPr marL="914400" lvl="1" indent="-279400" algn="l" rtl="0">
              <a:lnSpc>
                <a:spcPct val="90000"/>
              </a:lnSpc>
              <a:spcBef>
                <a:spcPts val="400"/>
              </a:spcBef>
              <a:spcAft>
                <a:spcPts val="0"/>
              </a:spcAft>
              <a:buSzPts val="800"/>
              <a:buChar char="■"/>
              <a:defRPr/>
            </a:lvl2pPr>
            <a:lvl3pPr marL="1371600" lvl="2" indent="-279400" algn="l" rtl="0">
              <a:lnSpc>
                <a:spcPct val="90000"/>
              </a:lnSpc>
              <a:spcBef>
                <a:spcPts val="400"/>
              </a:spcBef>
              <a:spcAft>
                <a:spcPts val="0"/>
              </a:spcAft>
              <a:buSzPts val="800"/>
              <a:buChar char="?"/>
              <a:defRPr/>
            </a:lvl3pPr>
            <a:lvl4pPr marL="1828800" lvl="3" indent="-279400" algn="l" rtl="0">
              <a:lnSpc>
                <a:spcPct val="90000"/>
              </a:lnSpc>
              <a:spcBef>
                <a:spcPts val="400"/>
              </a:spcBef>
              <a:spcAft>
                <a:spcPts val="0"/>
              </a:spcAft>
              <a:buSzPts val="800"/>
              <a:buChar char="■"/>
              <a:defRPr/>
            </a:lvl4pPr>
            <a:lvl5pPr marL="2286000" lvl="4" indent="-279400" algn="l" rtl="0">
              <a:lnSpc>
                <a:spcPct val="90000"/>
              </a:lnSpc>
              <a:spcBef>
                <a:spcPts val="400"/>
              </a:spcBef>
              <a:spcAft>
                <a:spcPts val="0"/>
              </a:spcAft>
              <a:buSzPts val="8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9" name="Google Shape;149;g1bc886f3315_0_485"/>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0" name="Google Shape;150;g1bc886f3315_0_485"/>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g1bc886f3315_0_485"/>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2" name="Google Shape;152;g1bc886f3315_0_485"/>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rtl="0">
              <a:lnSpc>
                <a:spcPct val="90000"/>
              </a:lnSpc>
              <a:spcBef>
                <a:spcPts val="400"/>
              </a:spcBef>
              <a:spcAft>
                <a:spcPts val="0"/>
              </a:spcAft>
              <a:buSzPts val="800"/>
              <a:buChar char="■"/>
              <a:defRPr/>
            </a:lvl2pPr>
            <a:lvl3pPr marL="1371600" lvl="2" indent="-279400" algn="l" rtl="0">
              <a:lnSpc>
                <a:spcPct val="90000"/>
              </a:lnSpc>
              <a:spcBef>
                <a:spcPts val="400"/>
              </a:spcBef>
              <a:spcAft>
                <a:spcPts val="0"/>
              </a:spcAft>
              <a:buSzPts val="800"/>
              <a:buChar char="?"/>
              <a:defRPr/>
            </a:lvl3pPr>
            <a:lvl4pPr marL="1828800" lvl="3" indent="-279400" algn="l" rtl="0">
              <a:lnSpc>
                <a:spcPct val="90000"/>
              </a:lnSpc>
              <a:spcBef>
                <a:spcPts val="400"/>
              </a:spcBef>
              <a:spcAft>
                <a:spcPts val="0"/>
              </a:spcAft>
              <a:buSzPts val="800"/>
              <a:buChar char="■"/>
              <a:defRPr/>
            </a:lvl4pPr>
            <a:lvl5pPr marL="2286000" lvl="4" indent="-279400" algn="l" rtl="0">
              <a:lnSpc>
                <a:spcPct val="90000"/>
              </a:lnSpc>
              <a:spcBef>
                <a:spcPts val="400"/>
              </a:spcBef>
              <a:spcAft>
                <a:spcPts val="0"/>
              </a:spcAft>
              <a:buSzPts val="8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D687-9A52-4845-8486-11803A5963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ED27E-D46C-4555-8052-248C2CA85C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7E5462-3326-4712-8B45-18928E621150}"/>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5" name="Footer Placeholder 4">
            <a:extLst>
              <a:ext uri="{FF2B5EF4-FFF2-40B4-BE49-F238E27FC236}">
                <a16:creationId xmlns:a16="http://schemas.microsoft.com/office/drawing/2014/main" id="{3BF654B1-9E71-47A7-A1D0-36237F84C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64DF6-8A31-4AFD-A0AC-9337DAF5C3BC}"/>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3493809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F507-792C-4DE9-BFA5-EC437DE9E28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FD3C386-54FD-4107-B1B5-8CD46444063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A0D6ADF-03CF-4613-B339-4A3EDC9344A5}"/>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5" name="Footer Placeholder 4">
            <a:extLst>
              <a:ext uri="{FF2B5EF4-FFF2-40B4-BE49-F238E27FC236}">
                <a16:creationId xmlns:a16="http://schemas.microsoft.com/office/drawing/2014/main" id="{0638926B-068C-40FA-9688-B240CDF28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BDDF6-7E42-4F4C-B349-BDD3363D0241}"/>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32509557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D687-9A52-4845-8486-11803A5963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ED27E-D46C-4555-8052-248C2CA85C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7E5462-3326-4712-8B45-18928E621150}"/>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5" name="Footer Placeholder 4">
            <a:extLst>
              <a:ext uri="{FF2B5EF4-FFF2-40B4-BE49-F238E27FC236}">
                <a16:creationId xmlns:a16="http://schemas.microsoft.com/office/drawing/2014/main" id="{3BF654B1-9E71-47A7-A1D0-36237F84C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64DF6-8A31-4AFD-A0AC-9337DAF5C3BC}"/>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4053728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ADED-F5D5-450A-990A-DAEF4E830D4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E32D9E8-1F11-4371-8D8B-995A8D158B9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3F5476-97AA-497E-A077-63309FE329EE}"/>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5" name="Footer Placeholder 4">
            <a:extLst>
              <a:ext uri="{FF2B5EF4-FFF2-40B4-BE49-F238E27FC236}">
                <a16:creationId xmlns:a16="http://schemas.microsoft.com/office/drawing/2014/main" id="{8B721017-A1D4-4574-853A-B71AA9CA2A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33E2D-17FE-4089-A94E-3406B2AAAF4B}"/>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1557708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FB9E-FFD2-487B-8571-809D77AB68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3D2FD0-1511-4677-B782-5DFD21D0E04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96F8AF-32BA-4E86-AD27-2D669A2C603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23F907-2823-4E1A-86AA-FCA3BBBAB023}"/>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6" name="Footer Placeholder 5">
            <a:extLst>
              <a:ext uri="{FF2B5EF4-FFF2-40B4-BE49-F238E27FC236}">
                <a16:creationId xmlns:a16="http://schemas.microsoft.com/office/drawing/2014/main" id="{400C71BC-5C6D-4A55-8FFE-8462CEE730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0AD3A-4E33-4FFE-B087-173543D9DDC6}"/>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34281246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9F46-B8C3-41D8-A419-E2F2E4900D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BCE05F-7961-4DB0-8AF7-22388586C5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6F5DC32-DCC2-4560-B711-B32E40B2444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0DAEF7-4A7C-4F2D-B608-D2889B5A62D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28385F9-BEEA-46C5-BD0C-E3C6D7BFD02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36048D-AE9E-4821-926B-7A5A75E1F83D}"/>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8" name="Footer Placeholder 7">
            <a:extLst>
              <a:ext uri="{FF2B5EF4-FFF2-40B4-BE49-F238E27FC236}">
                <a16:creationId xmlns:a16="http://schemas.microsoft.com/office/drawing/2014/main" id="{A5F015E3-345C-4DFD-9637-6F5CC2FFCE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51BE7E-AA12-4DA1-92F8-B883A35C763A}"/>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409148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9250-0A44-4FCD-9CB1-97C3CFF478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F0BA4D-E417-4172-A817-01B66771C10C}"/>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4" name="Footer Placeholder 3">
            <a:extLst>
              <a:ext uri="{FF2B5EF4-FFF2-40B4-BE49-F238E27FC236}">
                <a16:creationId xmlns:a16="http://schemas.microsoft.com/office/drawing/2014/main" id="{E61376AE-01D3-4119-A005-A10EE60F41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CD1131-E7F0-4747-BA3B-CA9106F73D07}"/>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19240275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7AD0F-182C-4F3E-A09A-709BF3C788C9}"/>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3" name="Footer Placeholder 2">
            <a:extLst>
              <a:ext uri="{FF2B5EF4-FFF2-40B4-BE49-F238E27FC236}">
                <a16:creationId xmlns:a16="http://schemas.microsoft.com/office/drawing/2014/main" id="{C094EC4E-BA88-42B9-9A48-34E97FFF4B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9939C3-62A1-40B2-BAD2-CBE1816BCDEA}"/>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3876784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6F57-F0D9-4BBB-8A5C-443ABE470A5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BE3963F-950D-494A-BEBE-EEBC33A0111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4B4F1B-E8AA-4E8F-BD17-2D6DD6D2AD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0C5FCC3-ACA9-4001-A9D5-9B3CD7E986FC}"/>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6" name="Footer Placeholder 5">
            <a:extLst>
              <a:ext uri="{FF2B5EF4-FFF2-40B4-BE49-F238E27FC236}">
                <a16:creationId xmlns:a16="http://schemas.microsoft.com/office/drawing/2014/main" id="{458BBE18-6B8D-4A4A-9D1D-FB7D5E887E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48E9F5-3F56-474C-A3D9-2C5D978B46CC}"/>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33502666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9F687-4566-4E7E-90C2-FC468919BB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772F53C-5C8F-4049-A8FA-F119EDEFA93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A0EB4B5-E701-4CC1-A34C-529D3142C5C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27EB67-48E5-43C9-BE94-90A08F328714}"/>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6" name="Footer Placeholder 5">
            <a:extLst>
              <a:ext uri="{FF2B5EF4-FFF2-40B4-BE49-F238E27FC236}">
                <a16:creationId xmlns:a16="http://schemas.microsoft.com/office/drawing/2014/main" id="{8F2613E4-858D-4C1C-9D88-6455EB9FD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B0EE7-C0EE-4B8E-B62D-7D320ED7B8F7}"/>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38096093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D90E-2BA4-4791-9504-BE732D88F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4C972F-3613-4733-A1A3-00EA71F8C3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942BF0-7C6E-4CFE-A752-DF6CDE0E1AB4}"/>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5" name="Footer Placeholder 4">
            <a:extLst>
              <a:ext uri="{FF2B5EF4-FFF2-40B4-BE49-F238E27FC236}">
                <a16:creationId xmlns:a16="http://schemas.microsoft.com/office/drawing/2014/main" id="{3CDE6AF7-30BE-4847-B92C-ED8612F34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3E370-C52E-46E4-B7B3-17D63E527EE6}"/>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1133013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DE4268-9D31-4781-8D6F-2A4F2C11E26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D32C5B-53C9-46F1-91CD-E39934F75E0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41EF1-47AA-4701-900E-B02027EAF772}"/>
              </a:ext>
            </a:extLst>
          </p:cNvPr>
          <p:cNvSpPr>
            <a:spLocks noGrp="1"/>
          </p:cNvSpPr>
          <p:nvPr>
            <p:ph type="dt" sz="half" idx="10"/>
          </p:nvPr>
        </p:nvSpPr>
        <p:spPr/>
        <p:txBody>
          <a:bodyPr/>
          <a:lstStyle/>
          <a:p>
            <a:fld id="{6A695A6D-7A55-404F-94F5-9741C75B22E9}" type="datetimeFigureOut">
              <a:rPr lang="en-US" smtClean="0"/>
              <a:t>3/9/2023</a:t>
            </a:fld>
            <a:endParaRPr lang="en-US"/>
          </a:p>
        </p:txBody>
      </p:sp>
      <p:sp>
        <p:nvSpPr>
          <p:cNvPr id="5" name="Footer Placeholder 4">
            <a:extLst>
              <a:ext uri="{FF2B5EF4-FFF2-40B4-BE49-F238E27FC236}">
                <a16:creationId xmlns:a16="http://schemas.microsoft.com/office/drawing/2014/main" id="{978ED5AD-06DC-4122-A546-1687AF3B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7CA89-55F1-4508-AE2F-6AC260240732}"/>
              </a:ext>
            </a:extLst>
          </p:cNvPr>
          <p:cNvSpPr>
            <a:spLocks noGrp="1"/>
          </p:cNvSpPr>
          <p:nvPr>
            <p:ph type="sldNum" sz="quarter" idx="12"/>
          </p:nvPr>
        </p:nvSpPr>
        <p:spPr/>
        <p:txBody>
          <a:bodyPr/>
          <a:lstStyle/>
          <a:p>
            <a:fld id="{5CE5CE03-4A8A-4833-8965-3F2F7D499736}" type="slidenum">
              <a:rPr lang="en-US" smtClean="0"/>
              <a:t>‹#›</a:t>
            </a:fld>
            <a:endParaRPr lang="en-US"/>
          </a:p>
        </p:txBody>
      </p:sp>
    </p:spTree>
    <p:extLst>
      <p:ext uri="{BB962C8B-B14F-4D97-AF65-F5344CB8AC3E}">
        <p14:creationId xmlns:p14="http://schemas.microsoft.com/office/powerpoint/2010/main" val="197926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5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8"/>
        <p:cNvGrpSpPr/>
        <p:nvPr/>
      </p:nvGrpSpPr>
      <p:grpSpPr>
        <a:xfrm>
          <a:off x="0" y="0"/>
          <a:ext cx="0" cy="0"/>
          <a:chOff x="0" y="0"/>
          <a:chExt cx="0" cy="0"/>
        </a:xfrm>
      </p:grpSpPr>
      <p:pic>
        <p:nvPicPr>
          <p:cNvPr id="29" name="Google Shape;29;p43"/>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0" name="Google Shape;30;p43"/>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1" name="Google Shape;31;p43"/>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32"/>
        <p:cNvGrpSpPr/>
        <p:nvPr/>
      </p:nvGrpSpPr>
      <p:grpSpPr>
        <a:xfrm>
          <a:off x="0" y="0"/>
          <a:ext cx="0" cy="0"/>
          <a:chOff x="0" y="0"/>
          <a:chExt cx="0" cy="0"/>
        </a:xfrm>
      </p:grpSpPr>
      <p:sp>
        <p:nvSpPr>
          <p:cNvPr id="33" name="Google Shape;33;p4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4" name="Google Shape;34;p4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5" name="Google Shape;35;p4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36"/>
        <p:cNvGrpSpPr/>
        <p:nvPr/>
      </p:nvGrpSpPr>
      <p:grpSpPr>
        <a:xfrm>
          <a:off x="0" y="0"/>
          <a:ext cx="0" cy="0"/>
          <a:chOff x="0" y="0"/>
          <a:chExt cx="0" cy="0"/>
        </a:xfrm>
      </p:grpSpPr>
      <p:pic>
        <p:nvPicPr>
          <p:cNvPr id="37" name="Google Shape;37;p47"/>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38" name="Google Shape;38;p47"/>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 name="Google Shape;39;p47"/>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47"/>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41"/>
        <p:cNvGrpSpPr/>
        <p:nvPr/>
      </p:nvGrpSpPr>
      <p:grpSpPr>
        <a:xfrm>
          <a:off x="0" y="0"/>
          <a:ext cx="0" cy="0"/>
          <a:chOff x="0" y="0"/>
          <a:chExt cx="0" cy="0"/>
        </a:xfrm>
      </p:grpSpPr>
      <p:pic>
        <p:nvPicPr>
          <p:cNvPr id="42" name="Google Shape;42;p48"/>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43" name="Google Shape;43;p48"/>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44"/>
        <p:cNvGrpSpPr/>
        <p:nvPr/>
      </p:nvGrpSpPr>
      <p:grpSpPr>
        <a:xfrm>
          <a:off x="0" y="0"/>
          <a:ext cx="0" cy="0"/>
          <a:chOff x="0" y="0"/>
          <a:chExt cx="0" cy="0"/>
        </a:xfrm>
      </p:grpSpPr>
      <p:pic>
        <p:nvPicPr>
          <p:cNvPr id="45" name="Google Shape;45;p49"/>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46" name="Google Shape;46;p49"/>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7" name="Google Shape;47;p49"/>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4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 name="Google Shape;49;p49"/>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0" name="Google Shape;50;p49"/>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1" name="Google Shape;51;p49"/>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52" name="Google Shape;52;p49"/>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3" name="Google Shape;53;p49"/>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85"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83126E-3D38-4D59-A612-D2A03D1BD4A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FD80B1-4FEE-4781-8979-C6EDE86E257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7C0E3-6EF2-4CE8-88F4-A1C5A9D6128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A695A6D-7A55-404F-94F5-9741C75B22E9}" type="datetimeFigureOut">
              <a:rPr lang="en-US" smtClean="0"/>
              <a:t>3/9/2023</a:t>
            </a:fld>
            <a:endParaRPr lang="en-US"/>
          </a:p>
        </p:txBody>
      </p:sp>
      <p:sp>
        <p:nvSpPr>
          <p:cNvPr id="5" name="Footer Placeholder 4">
            <a:extLst>
              <a:ext uri="{FF2B5EF4-FFF2-40B4-BE49-F238E27FC236}">
                <a16:creationId xmlns:a16="http://schemas.microsoft.com/office/drawing/2014/main" id="{C7225AD8-D7E1-42BE-9CA7-D05495DE09D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A131AF-7027-42A1-816E-B8BBC667715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CE5CE03-4A8A-4833-8965-3F2F7D499736}" type="slidenum">
              <a:rPr lang="en-US" smtClean="0"/>
              <a:t>‹#›</a:t>
            </a:fld>
            <a:endParaRPr lang="en-US"/>
          </a:p>
        </p:txBody>
      </p:sp>
    </p:spTree>
    <p:extLst>
      <p:ext uri="{BB962C8B-B14F-4D97-AF65-F5344CB8AC3E}">
        <p14:creationId xmlns:p14="http://schemas.microsoft.com/office/powerpoint/2010/main" val="724128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7.jpeg"/></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6F_3B34344A.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data.vlaanderen.be/cms/Proces_en_methode_voor_de_erkenning_van_datastandaarden_v1.0.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29_0.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microsoft.com/office/2018/10/relationships/comments" Target="../comments/modernComment_12E_0.xm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github.com/smart-data-models/dataModel.Transportation/blob/f043824f4aee26a5c7f9f5db3552a36379b17656/TrafficFlowObserved/doc/spec.md"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iso.org/standard/32574.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hyperlink" Target="https://www.w3.org/TR/vocab-ssn/"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2F_0.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39_0.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18/10/relationships/comments" Target="../comments/modernComment_13F_0.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vlaanderen.be/digitaal-vlaanderen/evenementen/oslo-verkeersmetingen/thematische-werkgroep-1-oslo-verkeersmetingen"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mailto:Yanick.vanhoeymissen@imec.com" TargetMode="External"/><Relationship Id="rId3" Type="http://schemas.microsoft.com/office/2018/10/relationships/comments" Target="../comments/modernComment_141_0.xml"/><Relationship Id="rId7" Type="http://schemas.openxmlformats.org/officeDocument/2006/relationships/hyperlink" Target="mailto:Pieter.desmijter@vlaanderen.be"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mailto:yaron.dassonneville@vlaanderen.be" TargetMode="External"/><Relationship Id="rId11" Type="http://schemas.openxmlformats.org/officeDocument/2006/relationships/hyperlink" Target="https://github.com/Informatievlaanderen/OSLOthema-verkeersmetingen" TargetMode="External"/><Relationship Id="rId5" Type="http://schemas.openxmlformats.org/officeDocument/2006/relationships/hyperlink" Target="mailto:laurens.vercauteren@vlaanderen.be" TargetMode="External"/><Relationship Id="rId10" Type="http://schemas.openxmlformats.org/officeDocument/2006/relationships/image" Target="../media/image80.png"/><Relationship Id="rId4" Type="http://schemas.openxmlformats.org/officeDocument/2006/relationships/hyperlink" Target="mailto:digitaal.vlaanderen@kb.vlaanderen.be" TargetMode="External"/><Relationship Id="rId9" Type="http://schemas.openxmlformats.org/officeDocument/2006/relationships/hyperlink" Target="mailto:Yanick.vanhoeymisse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3" name="Picture 3" descr="A picture containing scene, way, road, highway&#10;&#10;Description automatically generated">
            <a:extLst>
              <a:ext uri="{FF2B5EF4-FFF2-40B4-BE49-F238E27FC236}">
                <a16:creationId xmlns:a16="http://schemas.microsoft.com/office/drawing/2014/main" id="{26AE1C20-9DBE-0617-A0B3-6E06D037D8F3}"/>
              </a:ext>
            </a:extLst>
          </p:cNvPr>
          <p:cNvPicPr>
            <a:picLocks noChangeAspect="1"/>
          </p:cNvPicPr>
          <p:nvPr/>
        </p:nvPicPr>
        <p:blipFill rotWithShape="1">
          <a:blip r:embed="rId4"/>
          <a:srcRect t="50" r="23557" b="-167"/>
          <a:stretch/>
        </p:blipFill>
        <p:spPr>
          <a:xfrm>
            <a:off x="3248526" y="-459"/>
            <a:ext cx="5919540" cy="5143513"/>
          </a:xfrm>
          <a:prstGeom prst="rect">
            <a:avLst/>
          </a:prstGeom>
        </p:spPr>
      </p:pic>
      <p:grpSp>
        <p:nvGrpSpPr>
          <p:cNvPr id="216" name="Google Shape;216;p1"/>
          <p:cNvGrpSpPr/>
          <p:nvPr/>
        </p:nvGrpSpPr>
        <p:grpSpPr>
          <a:xfrm>
            <a:off x="0" y="-6475"/>
            <a:ext cx="6651458" cy="5143501"/>
            <a:chOff x="0" y="0"/>
            <a:chExt cx="8134350" cy="6858001"/>
          </a:xfrm>
        </p:grpSpPr>
        <p:sp>
          <p:nvSpPr>
            <p:cNvPr id="217" name="Google Shape;217;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18" name="Google Shape;218;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219" name="Google Shape;219;p1"/>
          <p:cNvSpPr txBox="1"/>
          <p:nvPr/>
        </p:nvSpPr>
        <p:spPr>
          <a:xfrm>
            <a:off x="492400" y="1310795"/>
            <a:ext cx="5612553" cy="1390149"/>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lnSpc>
                <a:spcPct val="158343"/>
              </a:lnSpc>
              <a:spcBef>
                <a:spcPts val="0"/>
              </a:spcBef>
              <a:spcAft>
                <a:spcPts val="0"/>
              </a:spcAft>
              <a:buClr>
                <a:srgbClr val="000000"/>
              </a:buClr>
              <a:buSzPct val="108106"/>
              <a:buFont typeface="Arial"/>
              <a:buNone/>
            </a:pPr>
            <a:r>
              <a:rPr lang="en-GB" sz="3200" b="0" i="0" u="none" strike="noStrike" cap="none">
                <a:solidFill>
                  <a:schemeClr val="dk1"/>
                </a:solidFill>
                <a:latin typeface="Arial"/>
                <a:ea typeface="Arial"/>
                <a:cs typeface="Arial"/>
                <a:sym typeface="Arial"/>
              </a:rPr>
              <a:t>OSLO </a:t>
            </a:r>
            <a:r>
              <a:rPr lang="en-GB" sz="3200" err="1">
                <a:solidFill>
                  <a:schemeClr val="dk1"/>
                </a:solidFill>
              </a:rPr>
              <a:t>Verkeersmetingen</a:t>
            </a:r>
            <a:endParaRPr lang="en-GB" sz="3200" b="0" i="0" u="none" strike="noStrike" cap="none">
              <a:solidFill>
                <a:schemeClr val="dk1"/>
              </a:solidFill>
              <a:latin typeface="Arial"/>
              <a:ea typeface="Arial"/>
              <a:cs typeface="Arial"/>
              <a:sym typeface="Arial"/>
            </a:endParaRPr>
          </a:p>
          <a:p>
            <a:pPr marL="0" marR="0" lvl="0" indent="0" algn="l" rtl="0">
              <a:lnSpc>
                <a:spcPct val="158343"/>
              </a:lnSpc>
              <a:spcBef>
                <a:spcPts val="0"/>
              </a:spcBef>
              <a:spcAft>
                <a:spcPts val="0"/>
              </a:spcAft>
              <a:buClr>
                <a:srgbClr val="000000"/>
              </a:buClr>
              <a:buSzPct val="108107"/>
              <a:buFont typeface="Arial"/>
              <a:buNone/>
            </a:pPr>
            <a:r>
              <a:rPr lang="en-GB" sz="2600" b="0" i="0" u="none" strike="noStrike" cap="none">
                <a:solidFill>
                  <a:schemeClr val="dk1"/>
                </a:solidFill>
                <a:latin typeface="Arial"/>
                <a:ea typeface="Arial"/>
                <a:cs typeface="Arial"/>
                <a:sym typeface="Arial"/>
              </a:rPr>
              <a:t>Business </a:t>
            </a:r>
            <a:r>
              <a:rPr lang="en-GB" sz="2600" b="0" i="0" u="none" strike="noStrike" cap="none" err="1">
                <a:solidFill>
                  <a:schemeClr val="dk1"/>
                </a:solidFill>
                <a:latin typeface="Arial"/>
                <a:ea typeface="Arial"/>
                <a:cs typeface="Arial"/>
                <a:sym typeface="Arial"/>
              </a:rPr>
              <a:t>Werkgroep</a:t>
            </a:r>
            <a:endParaRPr sz="1100" b="0" i="0" u="none" strike="noStrike" cap="none">
              <a:solidFill>
                <a:srgbClr val="000000"/>
              </a:solidFill>
              <a:latin typeface="Arial"/>
              <a:ea typeface="Arial"/>
              <a:cs typeface="Arial"/>
              <a:sym typeface="Arial"/>
            </a:endParaRPr>
          </a:p>
        </p:txBody>
      </p:sp>
      <p:sp>
        <p:nvSpPr>
          <p:cNvPr id="220" name="Google Shape;220;p1"/>
          <p:cNvSpPr txBox="1"/>
          <p:nvPr/>
        </p:nvSpPr>
        <p:spPr>
          <a:xfrm>
            <a:off x="492400"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err="1"/>
              <a:t>Dinsdag</a:t>
            </a:r>
            <a:r>
              <a:rPr lang="en-GB"/>
              <a:t> 28 </a:t>
            </a:r>
            <a:r>
              <a:rPr lang="en-GB" err="1"/>
              <a:t>februari</a:t>
            </a:r>
            <a:r>
              <a:rPr lang="en-GB"/>
              <a:t> 2023</a:t>
            </a:r>
            <a:endParaRPr lang="en-GB" b="0" i="0" u="none" strike="noStrike" cap="none">
              <a:solidFill>
                <a:srgbClr val="000000"/>
              </a:solidFill>
              <a:latin typeface="Arial"/>
              <a:ea typeface="Arial"/>
              <a:cs typeface="Arial"/>
            </a:endParaRPr>
          </a:p>
        </p:txBody>
      </p:sp>
      <p:sp>
        <p:nvSpPr>
          <p:cNvPr id="221" name="Google Shape;221;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a:buSzPts val="1400"/>
            </a:pPr>
            <a:r>
              <a:rPr lang="en-GB" err="1"/>
              <a:t>Fysieke</a:t>
            </a:r>
            <a:r>
              <a:rPr lang="en-GB"/>
              <a:t> </a:t>
            </a:r>
            <a:r>
              <a:rPr lang="en-GB" err="1"/>
              <a:t>Werkgroep</a:t>
            </a:r>
            <a:r>
              <a:rPr lang="en-GB"/>
              <a:t> – VAC Gent</a:t>
            </a:r>
            <a:endParaRPr lang="en-GB" sz="1400" b="0" i="0" u="none" strike="noStrike" cap="none">
              <a:solidFill>
                <a:srgbClr val="000000"/>
              </a:solidFill>
              <a:latin typeface="Arial"/>
              <a:ea typeface="Arial"/>
              <a:cs typeface="Arial"/>
              <a:sym typeface="Arial"/>
            </a:endParaRPr>
          </a:p>
        </p:txBody>
      </p:sp>
      <p:pic>
        <p:nvPicPr>
          <p:cNvPr id="222" name="Google Shape;222;p1"/>
          <p:cNvPicPr preferRelativeResize="0"/>
          <p:nvPr/>
        </p:nvPicPr>
        <p:blipFill rotWithShape="1">
          <a:blip r:embed="rId5">
            <a:alphaModFix/>
          </a:blip>
          <a:srcRect l="5325"/>
          <a:stretch/>
        </p:blipFill>
        <p:spPr>
          <a:xfrm>
            <a:off x="499135" y="273306"/>
            <a:ext cx="1828550" cy="734475"/>
          </a:xfrm>
          <a:prstGeom prst="rect">
            <a:avLst/>
          </a:prstGeom>
          <a:noFill/>
          <a:ln>
            <a:noFill/>
          </a:ln>
        </p:spPr>
      </p:pic>
      <p:sp>
        <p:nvSpPr>
          <p:cNvPr id="223" name="Google Shape;223;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9:05</a:t>
            </a:r>
            <a:endParaRPr sz="1400" b="1" i="0" u="none" strike="noStrike" cap="none">
              <a:solidFill>
                <a:srgbClr val="000000"/>
              </a:solidFill>
              <a:latin typeface="Arial"/>
              <a:ea typeface="Arial"/>
              <a:cs typeface="Arial"/>
              <a:sym typeface="Arial"/>
            </a:endParaRPr>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Afbeelding 52">
            <a:extLst>
              <a:ext uri="{FF2B5EF4-FFF2-40B4-BE49-F238E27FC236}">
                <a16:creationId xmlns:a16="http://schemas.microsoft.com/office/drawing/2014/main" id="{6C51E638-5023-6F37-6321-EBDD3F2B3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061" y="744066"/>
            <a:ext cx="938801" cy="938801"/>
          </a:xfrm>
          <a:prstGeom prst="rect">
            <a:avLst/>
          </a:prstGeom>
        </p:spPr>
      </p:pic>
      <p:sp>
        <p:nvSpPr>
          <p:cNvPr id="7" name="TextBox 25">
            <a:extLst>
              <a:ext uri="{FF2B5EF4-FFF2-40B4-BE49-F238E27FC236}">
                <a16:creationId xmlns:a16="http://schemas.microsoft.com/office/drawing/2014/main" id="{39FD609D-61B6-18C2-CF71-66CEBD2D1355}"/>
              </a:ext>
            </a:extLst>
          </p:cNvPr>
          <p:cNvSpPr txBox="1"/>
          <p:nvPr/>
        </p:nvSpPr>
        <p:spPr>
          <a:xfrm>
            <a:off x="224288" y="192972"/>
            <a:ext cx="6149401" cy="473206"/>
          </a:xfrm>
          <a:prstGeom prst="rect">
            <a:avLst/>
          </a:prstGeom>
          <a:noFill/>
        </p:spPr>
        <p:txBody>
          <a:bodyPr wrap="square" lIns="68580" tIns="34290" rIns="68580" bIns="34290" rtlCol="0" anchor="t">
            <a:spAutoFit/>
          </a:bodyPr>
          <a:lstStyle/>
          <a:p>
            <a:pPr defTabSz="685800">
              <a:buClrTx/>
              <a:defRPr/>
            </a:pPr>
            <a:r>
              <a:rPr lang="nl-NL" sz="2625">
                <a:solidFill>
                  <a:prstClr val="black"/>
                </a:solidFill>
                <a:latin typeface="Flanders Art Sans Medium"/>
              </a:rPr>
              <a:t>Verkeersmetingen Data Space</a:t>
            </a:r>
            <a:endParaRPr lang="nl-NL" sz="2625" kern="1200">
              <a:solidFill>
                <a:prstClr val="black"/>
              </a:solidFill>
              <a:latin typeface="Flanders Art Sans Medium" panose="00000600000000000000" pitchFamily="50" charset="0"/>
              <a:ea typeface="+mn-ea"/>
              <a:cs typeface="+mn-cs"/>
            </a:endParaRPr>
          </a:p>
        </p:txBody>
      </p:sp>
      <p:pic>
        <p:nvPicPr>
          <p:cNvPr id="56" name="Afbeelding 55" descr="Afbeelding met tekst&#10;&#10;Automatisch gegenereerde beschrijving">
            <a:extLst>
              <a:ext uri="{FF2B5EF4-FFF2-40B4-BE49-F238E27FC236}">
                <a16:creationId xmlns:a16="http://schemas.microsoft.com/office/drawing/2014/main" id="{82F20CAA-F125-5D08-4DCF-D0E7B6895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136" y="2484554"/>
            <a:ext cx="938801" cy="938801"/>
          </a:xfrm>
          <a:prstGeom prst="rect">
            <a:avLst/>
          </a:prstGeom>
        </p:spPr>
      </p:pic>
      <p:sp>
        <p:nvSpPr>
          <p:cNvPr id="63" name="Tekstvak 62">
            <a:extLst>
              <a:ext uri="{FF2B5EF4-FFF2-40B4-BE49-F238E27FC236}">
                <a16:creationId xmlns:a16="http://schemas.microsoft.com/office/drawing/2014/main" id="{3D13C40D-8C61-F0B4-7A33-52184B8169E8}"/>
              </a:ext>
            </a:extLst>
          </p:cNvPr>
          <p:cNvSpPr txBox="1"/>
          <p:nvPr/>
        </p:nvSpPr>
        <p:spPr>
          <a:xfrm>
            <a:off x="3929565" y="4717400"/>
            <a:ext cx="938801" cy="400110"/>
          </a:xfrm>
          <a:prstGeom prst="rect">
            <a:avLst/>
          </a:prstGeom>
          <a:noFill/>
        </p:spPr>
        <p:txBody>
          <a:bodyPr wrap="square" rtlCol="0">
            <a:spAutoFit/>
          </a:bodyPr>
          <a:lstStyle/>
          <a:p>
            <a:pPr>
              <a:lnSpc>
                <a:spcPts val="1200"/>
              </a:lnSpc>
            </a:pPr>
            <a:r>
              <a:rPr lang="en-US" sz="1125" b="1">
                <a:solidFill>
                  <a:srgbClr val="00C8AB"/>
                </a:solidFill>
                <a:latin typeface="Flanders Art Sans" panose="020B0604020202020204"/>
              </a:rPr>
              <a:t>Data Consumer</a:t>
            </a:r>
            <a:endParaRPr lang="nl-BE" sz="1125" b="1">
              <a:solidFill>
                <a:srgbClr val="00C8AB"/>
              </a:solidFill>
              <a:latin typeface="Flanders Art Sans" panose="020B0604020202020204"/>
            </a:endParaRPr>
          </a:p>
        </p:txBody>
      </p:sp>
      <p:sp>
        <p:nvSpPr>
          <p:cNvPr id="2049" name="Tekstvak 2048">
            <a:extLst>
              <a:ext uri="{FF2B5EF4-FFF2-40B4-BE49-F238E27FC236}">
                <a16:creationId xmlns:a16="http://schemas.microsoft.com/office/drawing/2014/main" id="{1C474B6E-4791-4A6E-BFDB-559BB3D1426F}"/>
              </a:ext>
            </a:extLst>
          </p:cNvPr>
          <p:cNvSpPr txBox="1"/>
          <p:nvPr/>
        </p:nvSpPr>
        <p:spPr>
          <a:xfrm>
            <a:off x="38951" y="1490675"/>
            <a:ext cx="1062810" cy="553998"/>
          </a:xfrm>
          <a:prstGeom prst="rect">
            <a:avLst/>
          </a:prstGeom>
          <a:noFill/>
        </p:spPr>
        <p:txBody>
          <a:bodyPr wrap="square" rtlCol="0">
            <a:spAutoFit/>
          </a:bodyPr>
          <a:lstStyle/>
          <a:p>
            <a:pPr algn="r">
              <a:lnSpc>
                <a:spcPts val="1200"/>
              </a:lnSpc>
            </a:pPr>
            <a:r>
              <a:rPr lang="en-US" sz="1125" b="1">
                <a:solidFill>
                  <a:srgbClr val="00C8AB"/>
                </a:solidFill>
                <a:latin typeface="Flanders Art Sans" panose="020B0604020202020204"/>
              </a:rPr>
              <a:t>Data publisher &amp; consumer</a:t>
            </a:r>
            <a:endParaRPr lang="nl-BE" sz="1125" b="1">
              <a:solidFill>
                <a:srgbClr val="00C8AB"/>
              </a:solidFill>
              <a:latin typeface="Flanders Art Sans" panose="020B0604020202020204"/>
            </a:endParaRPr>
          </a:p>
        </p:txBody>
      </p:sp>
      <p:pic>
        <p:nvPicPr>
          <p:cNvPr id="6" name="Afbeelding 5">
            <a:extLst>
              <a:ext uri="{FF2B5EF4-FFF2-40B4-BE49-F238E27FC236}">
                <a16:creationId xmlns:a16="http://schemas.microsoft.com/office/drawing/2014/main" id="{5B0F76DE-25D3-5F96-C180-2550F9315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442" y="4059052"/>
            <a:ext cx="938801" cy="938801"/>
          </a:xfrm>
          <a:prstGeom prst="rect">
            <a:avLst/>
          </a:prstGeom>
        </p:spPr>
      </p:pic>
      <p:pic>
        <p:nvPicPr>
          <p:cNvPr id="9" name="Afbeelding 8">
            <a:extLst>
              <a:ext uri="{FF2B5EF4-FFF2-40B4-BE49-F238E27FC236}">
                <a16:creationId xmlns:a16="http://schemas.microsoft.com/office/drawing/2014/main" id="{6897ACE1-FBD4-4B16-D02D-BD91421A1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602" y="4178709"/>
            <a:ext cx="938801" cy="938801"/>
          </a:xfrm>
          <a:prstGeom prst="rect">
            <a:avLst/>
          </a:prstGeom>
        </p:spPr>
      </p:pic>
      <p:sp>
        <p:nvSpPr>
          <p:cNvPr id="15" name="Pijl: rechts 14">
            <a:extLst>
              <a:ext uri="{FF2B5EF4-FFF2-40B4-BE49-F238E27FC236}">
                <a16:creationId xmlns:a16="http://schemas.microsoft.com/office/drawing/2014/main" id="{0FC4F632-0D9A-CB83-E38E-68ED6F0D2FD5}"/>
              </a:ext>
            </a:extLst>
          </p:cNvPr>
          <p:cNvSpPr/>
          <p:nvPr/>
        </p:nvSpPr>
        <p:spPr>
          <a:xfrm>
            <a:off x="1873249" y="2280588"/>
            <a:ext cx="238052" cy="205387"/>
          </a:xfrm>
          <a:prstGeom prst="rightArrow">
            <a:avLst/>
          </a:prstGeom>
          <a:solidFill>
            <a:srgbClr val="2A4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8" name="Tekstvak 37">
            <a:extLst>
              <a:ext uri="{FF2B5EF4-FFF2-40B4-BE49-F238E27FC236}">
                <a16:creationId xmlns:a16="http://schemas.microsoft.com/office/drawing/2014/main" id="{B18449DB-1407-EC3D-B725-6E845D0AD7FD}"/>
              </a:ext>
            </a:extLst>
          </p:cNvPr>
          <p:cNvSpPr txBox="1"/>
          <p:nvPr/>
        </p:nvSpPr>
        <p:spPr>
          <a:xfrm>
            <a:off x="6854936" y="2822889"/>
            <a:ext cx="826025" cy="400110"/>
          </a:xfrm>
          <a:prstGeom prst="rect">
            <a:avLst/>
          </a:prstGeom>
          <a:noFill/>
        </p:spPr>
        <p:txBody>
          <a:bodyPr wrap="square" rtlCol="0">
            <a:spAutoFit/>
          </a:bodyPr>
          <a:lstStyle/>
          <a:p>
            <a:pPr>
              <a:lnSpc>
                <a:spcPts val="1200"/>
              </a:lnSpc>
            </a:pPr>
            <a:r>
              <a:rPr lang="en-US" sz="1125" b="1">
                <a:solidFill>
                  <a:srgbClr val="00C8AB"/>
                </a:solidFill>
                <a:latin typeface="Flanders Art Sans" panose="020B0604020202020204"/>
              </a:rPr>
              <a:t>Data publisher</a:t>
            </a:r>
            <a:endParaRPr lang="nl-BE" sz="1125" b="1">
              <a:solidFill>
                <a:srgbClr val="00C8AB"/>
              </a:solidFill>
              <a:latin typeface="Flanders Art Sans" panose="020B0604020202020204"/>
            </a:endParaRPr>
          </a:p>
        </p:txBody>
      </p:sp>
      <p:sp>
        <p:nvSpPr>
          <p:cNvPr id="39" name="Tekstvak 38">
            <a:extLst>
              <a:ext uri="{FF2B5EF4-FFF2-40B4-BE49-F238E27FC236}">
                <a16:creationId xmlns:a16="http://schemas.microsoft.com/office/drawing/2014/main" id="{213B631A-3B86-4DB2-459A-305CAF313BEC}"/>
              </a:ext>
            </a:extLst>
          </p:cNvPr>
          <p:cNvSpPr txBox="1"/>
          <p:nvPr/>
        </p:nvSpPr>
        <p:spPr>
          <a:xfrm>
            <a:off x="557219" y="4333712"/>
            <a:ext cx="938801" cy="400110"/>
          </a:xfrm>
          <a:prstGeom prst="rect">
            <a:avLst/>
          </a:prstGeom>
          <a:noFill/>
        </p:spPr>
        <p:txBody>
          <a:bodyPr wrap="square" rtlCol="0">
            <a:spAutoFit/>
          </a:bodyPr>
          <a:lstStyle/>
          <a:p>
            <a:pPr algn="r">
              <a:lnSpc>
                <a:spcPts val="1200"/>
              </a:lnSpc>
            </a:pPr>
            <a:r>
              <a:rPr lang="en-US" sz="1125" b="1">
                <a:solidFill>
                  <a:srgbClr val="00C8AB"/>
                </a:solidFill>
                <a:latin typeface="Flanders Art Sans" panose="020B0604020202020204"/>
              </a:rPr>
              <a:t>Data Consumer</a:t>
            </a:r>
            <a:endParaRPr lang="nl-BE" sz="1125" b="1">
              <a:solidFill>
                <a:srgbClr val="00C8AB"/>
              </a:solidFill>
              <a:latin typeface="Flanders Art Sans" panose="020B0604020202020204"/>
            </a:endParaRPr>
          </a:p>
        </p:txBody>
      </p:sp>
      <p:sp>
        <p:nvSpPr>
          <p:cNvPr id="42" name="Tekstvak 41">
            <a:extLst>
              <a:ext uri="{FF2B5EF4-FFF2-40B4-BE49-F238E27FC236}">
                <a16:creationId xmlns:a16="http://schemas.microsoft.com/office/drawing/2014/main" id="{01D9F964-D149-556C-317B-A96755C4094D}"/>
              </a:ext>
            </a:extLst>
          </p:cNvPr>
          <p:cNvSpPr txBox="1"/>
          <p:nvPr/>
        </p:nvSpPr>
        <p:spPr>
          <a:xfrm>
            <a:off x="4807223" y="941688"/>
            <a:ext cx="938801" cy="400110"/>
          </a:xfrm>
          <a:prstGeom prst="rect">
            <a:avLst/>
          </a:prstGeom>
          <a:noFill/>
        </p:spPr>
        <p:txBody>
          <a:bodyPr wrap="square" rtlCol="0">
            <a:spAutoFit/>
          </a:bodyPr>
          <a:lstStyle/>
          <a:p>
            <a:pPr>
              <a:lnSpc>
                <a:spcPts val="1200"/>
              </a:lnSpc>
            </a:pPr>
            <a:r>
              <a:rPr lang="en-US" sz="1125" b="1">
                <a:solidFill>
                  <a:srgbClr val="00C8AB"/>
                </a:solidFill>
                <a:latin typeface="Flanders Art Sans" panose="020B0604020202020204"/>
              </a:rPr>
              <a:t>Data Consumer</a:t>
            </a:r>
            <a:endParaRPr lang="nl-BE" sz="1125" b="1">
              <a:solidFill>
                <a:srgbClr val="00C8AB"/>
              </a:solidFill>
              <a:latin typeface="Flanders Art Sans" panose="020B0604020202020204"/>
            </a:endParaRPr>
          </a:p>
        </p:txBody>
      </p:sp>
      <p:sp>
        <p:nvSpPr>
          <p:cNvPr id="51" name="Ovaal 50">
            <a:extLst>
              <a:ext uri="{FF2B5EF4-FFF2-40B4-BE49-F238E27FC236}">
                <a16:creationId xmlns:a16="http://schemas.microsoft.com/office/drawing/2014/main" id="{BF4E3687-2C40-1439-5633-AAEBFFD66ED2}"/>
              </a:ext>
            </a:extLst>
          </p:cNvPr>
          <p:cNvSpPr/>
          <p:nvPr/>
        </p:nvSpPr>
        <p:spPr>
          <a:xfrm>
            <a:off x="1351128" y="1342865"/>
            <a:ext cx="104775" cy="1047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pic>
        <p:nvPicPr>
          <p:cNvPr id="2048" name="Afbeelding 2047" descr="Afbeelding met tekst&#10;&#10;Automatisch gegenereerde beschrijving">
            <a:extLst>
              <a:ext uri="{FF2B5EF4-FFF2-40B4-BE49-F238E27FC236}">
                <a16:creationId xmlns:a16="http://schemas.microsoft.com/office/drawing/2014/main" id="{065EB2D8-DEE5-5962-33F2-E2FFAA3EB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07" y="1656532"/>
            <a:ext cx="844400" cy="844400"/>
          </a:xfrm>
          <a:prstGeom prst="rect">
            <a:avLst/>
          </a:prstGeom>
        </p:spPr>
      </p:pic>
      <p:pic>
        <p:nvPicPr>
          <p:cNvPr id="60" name="Afbeelding 59">
            <a:extLst>
              <a:ext uri="{FF2B5EF4-FFF2-40B4-BE49-F238E27FC236}">
                <a16:creationId xmlns:a16="http://schemas.microsoft.com/office/drawing/2014/main" id="{8481B8E6-717E-AEC2-BB90-3B1FB5D738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600" b="91050" l="10000" r="91000">
                        <a14:foregroundMark x1="60150" y1="8250" x2="59700" y2="9950"/>
                        <a14:foregroundMark x1="62600" y1="4600" x2="62600" y2="4600"/>
                        <a14:foregroundMark x1="53950" y1="29900" x2="58600" y2="49950"/>
                        <a14:foregroundMark x1="65800" y1="19400" x2="33400" y2="51550"/>
                        <a14:foregroundMark x1="33400" y1="51550" x2="33250" y2="52150"/>
                        <a14:foregroundMark x1="84250" y1="34450" x2="82800" y2="55100"/>
                        <a14:foregroundMark x1="73000" y1="39700" x2="74600" y2="44450"/>
                        <a14:foregroundMark x1="81800" y1="33100" x2="82300" y2="39300"/>
                        <a14:foregroundMark x1="91000" y1="68650" x2="89250" y2="70850"/>
                        <a14:foregroundMark x1="68000" y1="53500" x2="47500" y2="82200"/>
                        <a14:foregroundMark x1="47500" y1="82200" x2="55700" y2="45550"/>
                        <a14:foregroundMark x1="55700" y1="45550" x2="30350" y2="74950"/>
                        <a14:foregroundMark x1="30350" y1="74950" x2="76500" y2="83800"/>
                        <a14:foregroundMark x1="76500" y1="83800" x2="78000" y2="82600"/>
                        <a14:foregroundMark x1="15050" y1="60600" x2="53500" y2="86550"/>
                        <a14:foregroundMark x1="53500" y1="86550" x2="85950" y2="73250"/>
                        <a14:foregroundMark x1="85950" y1="73250" x2="86700" y2="72200"/>
                        <a14:foregroundMark x1="13350" y1="57150" x2="52800" y2="85650"/>
                        <a14:foregroundMark x1="52800" y1="85650" x2="78650" y2="80400"/>
                        <a14:foregroundMark x1="87700" y1="59000" x2="80100" y2="86150"/>
                        <a14:foregroundMark x1="91000" y1="64750" x2="86100" y2="83700"/>
                        <a14:foregroundMark x1="88150" y1="58150" x2="87800" y2="79300"/>
                        <a14:foregroundMark x1="75700" y1="86750" x2="33550" y2="85200"/>
                        <a14:foregroundMark x1="33550" y1="85200" x2="33150" y2="84800"/>
                        <a14:foregroundMark x1="69950" y1="91050" x2="35350" y2="87600"/>
                        <a14:foregroundMark x1="27650" y1="69650" x2="27250" y2="78200"/>
                        <a14:foregroundMark x1="15150" y1="71500" x2="25550" y2="77700"/>
                        <a14:foregroundMark x1="13100" y1="75150" x2="24850" y2="79200"/>
                        <a14:foregroundMark x1="12000" y1="76350" x2="21050" y2="78800"/>
                        <a14:foregroundMark x1="12250" y1="73050" x2="17750" y2="79900"/>
                        <a14:foregroundMark x1="89900" y1="57900" x2="89900" y2="57900"/>
                        <a14:foregroundMark x1="64350" y1="17700" x2="61400" y2="36250"/>
                        <a14:foregroundMark x1="66650" y1="19400" x2="66650" y2="45900"/>
                      </a14:backgroundRemoval>
                    </a14:imgEffect>
                  </a14:imgLayer>
                </a14:imgProps>
              </a:ext>
              <a:ext uri="{28A0092B-C50C-407E-A947-70E740481C1C}">
                <a14:useLocalDpi xmlns:a14="http://schemas.microsoft.com/office/drawing/2010/main" val="0"/>
              </a:ext>
            </a:extLst>
          </a:blip>
          <a:stretch>
            <a:fillRect/>
          </a:stretch>
        </p:blipFill>
        <p:spPr>
          <a:xfrm>
            <a:off x="563225" y="2066611"/>
            <a:ext cx="785749" cy="785749"/>
          </a:xfrm>
          <a:prstGeom prst="rect">
            <a:avLst/>
          </a:prstGeom>
        </p:spPr>
      </p:pic>
      <p:sp>
        <p:nvSpPr>
          <p:cNvPr id="8" name="Vrije vorm: vorm 7">
            <a:extLst>
              <a:ext uri="{FF2B5EF4-FFF2-40B4-BE49-F238E27FC236}">
                <a16:creationId xmlns:a16="http://schemas.microsoft.com/office/drawing/2014/main" id="{27020950-DEE5-1AC2-EF1E-03F61F28A420}"/>
              </a:ext>
            </a:extLst>
          </p:cNvPr>
          <p:cNvSpPr/>
          <p:nvPr/>
        </p:nvSpPr>
        <p:spPr>
          <a:xfrm>
            <a:off x="2325665" y="1441092"/>
            <a:ext cx="1604010" cy="1013460"/>
          </a:xfrm>
          <a:custGeom>
            <a:avLst/>
            <a:gdLst>
              <a:gd name="connsiteX0" fmla="*/ 1955800 w 2138680"/>
              <a:gd name="connsiteY0" fmla="*/ 0 h 1351280"/>
              <a:gd name="connsiteX1" fmla="*/ 0 w 2138680"/>
              <a:gd name="connsiteY1" fmla="*/ 1183640 h 1351280"/>
              <a:gd name="connsiteX2" fmla="*/ 91440 w 2138680"/>
              <a:gd name="connsiteY2" fmla="*/ 1351280 h 1351280"/>
              <a:gd name="connsiteX3" fmla="*/ 2138680 w 2138680"/>
              <a:gd name="connsiteY3" fmla="*/ 116840 h 1351280"/>
            </a:gdLst>
            <a:ahLst/>
            <a:cxnLst>
              <a:cxn ang="0">
                <a:pos x="connsiteX0" y="connsiteY0"/>
              </a:cxn>
              <a:cxn ang="0">
                <a:pos x="connsiteX1" y="connsiteY1"/>
              </a:cxn>
              <a:cxn ang="0">
                <a:pos x="connsiteX2" y="connsiteY2"/>
              </a:cxn>
              <a:cxn ang="0">
                <a:pos x="connsiteX3" y="connsiteY3"/>
              </a:cxn>
            </a:cxnLst>
            <a:rect l="l" t="t" r="r" b="b"/>
            <a:pathLst>
              <a:path w="2138680" h="1351280">
                <a:moveTo>
                  <a:pt x="1955800" y="0"/>
                </a:moveTo>
                <a:lnTo>
                  <a:pt x="0" y="1183640"/>
                </a:lnTo>
                <a:lnTo>
                  <a:pt x="91440" y="1351280"/>
                </a:lnTo>
                <a:lnTo>
                  <a:pt x="2138680" y="116840"/>
                </a:lnTo>
              </a:path>
            </a:pathLst>
          </a:custGeom>
          <a:noFill/>
          <a:ln w="15875">
            <a:solidFill>
              <a:srgbClr val="2A454E"/>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8" name="Vrije vorm: vorm 17">
            <a:extLst>
              <a:ext uri="{FF2B5EF4-FFF2-40B4-BE49-F238E27FC236}">
                <a16:creationId xmlns:a16="http://schemas.microsoft.com/office/drawing/2014/main" id="{5CCAC05B-DFC2-3FFC-E25A-38025B423E28}"/>
              </a:ext>
            </a:extLst>
          </p:cNvPr>
          <p:cNvSpPr/>
          <p:nvPr/>
        </p:nvSpPr>
        <p:spPr>
          <a:xfrm>
            <a:off x="4627516" y="1581600"/>
            <a:ext cx="925830" cy="1405890"/>
          </a:xfrm>
          <a:custGeom>
            <a:avLst/>
            <a:gdLst>
              <a:gd name="connsiteX0" fmla="*/ 0 w 1234440"/>
              <a:gd name="connsiteY0" fmla="*/ 101600 h 1874520"/>
              <a:gd name="connsiteX1" fmla="*/ 1051560 w 1234440"/>
              <a:gd name="connsiteY1" fmla="*/ 1874520 h 1874520"/>
              <a:gd name="connsiteX2" fmla="*/ 1234440 w 1234440"/>
              <a:gd name="connsiteY2" fmla="*/ 1757680 h 1874520"/>
              <a:gd name="connsiteX3" fmla="*/ 218440 w 1234440"/>
              <a:gd name="connsiteY3" fmla="*/ 0 h 1874520"/>
            </a:gdLst>
            <a:ahLst/>
            <a:cxnLst>
              <a:cxn ang="0">
                <a:pos x="connsiteX0" y="connsiteY0"/>
              </a:cxn>
              <a:cxn ang="0">
                <a:pos x="connsiteX1" y="connsiteY1"/>
              </a:cxn>
              <a:cxn ang="0">
                <a:pos x="connsiteX2" y="connsiteY2"/>
              </a:cxn>
              <a:cxn ang="0">
                <a:pos x="connsiteX3" y="connsiteY3"/>
              </a:cxn>
            </a:cxnLst>
            <a:rect l="l" t="t" r="r" b="b"/>
            <a:pathLst>
              <a:path w="1234440" h="1874520">
                <a:moveTo>
                  <a:pt x="0" y="101600"/>
                </a:moveTo>
                <a:lnTo>
                  <a:pt x="1051560" y="1874520"/>
                </a:lnTo>
                <a:lnTo>
                  <a:pt x="1234440" y="1757680"/>
                </a:lnTo>
                <a:lnTo>
                  <a:pt x="218440" y="0"/>
                </a:lnTo>
              </a:path>
            </a:pathLst>
          </a:custGeom>
          <a:noFill/>
          <a:ln w="15875">
            <a:solidFill>
              <a:srgbClr val="2A454E"/>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0" name="Vrije vorm: vorm 19">
            <a:extLst>
              <a:ext uri="{FF2B5EF4-FFF2-40B4-BE49-F238E27FC236}">
                <a16:creationId xmlns:a16="http://schemas.microsoft.com/office/drawing/2014/main" id="{675E5840-D837-664E-C15B-7830662277B3}"/>
              </a:ext>
            </a:extLst>
          </p:cNvPr>
          <p:cNvSpPr/>
          <p:nvPr/>
        </p:nvSpPr>
        <p:spPr>
          <a:xfrm>
            <a:off x="5110658" y="3047847"/>
            <a:ext cx="411458" cy="1183914"/>
          </a:xfrm>
          <a:custGeom>
            <a:avLst/>
            <a:gdLst>
              <a:gd name="connsiteX0" fmla="*/ 254000 w 579120"/>
              <a:gd name="connsiteY0" fmla="*/ 1676400 h 1762760"/>
              <a:gd name="connsiteX1" fmla="*/ 579120 w 579120"/>
              <a:gd name="connsiteY1" fmla="*/ 30480 h 1762760"/>
              <a:gd name="connsiteX2" fmla="*/ 360680 w 579120"/>
              <a:gd name="connsiteY2" fmla="*/ 0 h 1762760"/>
              <a:gd name="connsiteX3" fmla="*/ 0 w 579120"/>
              <a:gd name="connsiteY3" fmla="*/ 1762760 h 1762760"/>
            </a:gdLst>
            <a:ahLst/>
            <a:cxnLst>
              <a:cxn ang="0">
                <a:pos x="connsiteX0" y="connsiteY0"/>
              </a:cxn>
              <a:cxn ang="0">
                <a:pos x="connsiteX1" y="connsiteY1"/>
              </a:cxn>
              <a:cxn ang="0">
                <a:pos x="connsiteX2" y="connsiteY2"/>
              </a:cxn>
              <a:cxn ang="0">
                <a:pos x="connsiteX3" y="connsiteY3"/>
              </a:cxn>
            </a:cxnLst>
            <a:rect l="l" t="t" r="r" b="b"/>
            <a:pathLst>
              <a:path w="579120" h="1762760">
                <a:moveTo>
                  <a:pt x="254000" y="1676400"/>
                </a:moveTo>
                <a:lnTo>
                  <a:pt x="579120" y="30480"/>
                </a:lnTo>
                <a:lnTo>
                  <a:pt x="360680" y="0"/>
                </a:lnTo>
                <a:lnTo>
                  <a:pt x="0" y="1762760"/>
                </a:lnTo>
              </a:path>
            </a:pathLst>
          </a:custGeom>
          <a:noFill/>
          <a:ln w="15875">
            <a:solidFill>
              <a:srgbClr val="2A454E"/>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1" name="Vrije vorm: vorm 20">
            <a:extLst>
              <a:ext uri="{FF2B5EF4-FFF2-40B4-BE49-F238E27FC236}">
                <a16:creationId xmlns:a16="http://schemas.microsoft.com/office/drawing/2014/main" id="{E43268D1-DA81-1ECD-A9B7-BFD44AEC053A}"/>
              </a:ext>
            </a:extLst>
          </p:cNvPr>
          <p:cNvSpPr/>
          <p:nvPr/>
        </p:nvSpPr>
        <p:spPr>
          <a:xfrm>
            <a:off x="2393996" y="2398235"/>
            <a:ext cx="2595563" cy="2028825"/>
          </a:xfrm>
          <a:custGeom>
            <a:avLst/>
            <a:gdLst>
              <a:gd name="connsiteX0" fmla="*/ 3244850 w 3460750"/>
              <a:gd name="connsiteY0" fmla="*/ 2705100 h 2705100"/>
              <a:gd name="connsiteX1" fmla="*/ 0 w 3460750"/>
              <a:gd name="connsiteY1" fmla="*/ 196850 h 2705100"/>
              <a:gd name="connsiteX2" fmla="*/ 152400 w 3460750"/>
              <a:gd name="connsiteY2" fmla="*/ 0 h 2705100"/>
              <a:gd name="connsiteX3" fmla="*/ 3460750 w 3460750"/>
              <a:gd name="connsiteY3" fmla="*/ 2571750 h 2705100"/>
            </a:gdLst>
            <a:ahLst/>
            <a:cxnLst>
              <a:cxn ang="0">
                <a:pos x="connsiteX0" y="connsiteY0"/>
              </a:cxn>
              <a:cxn ang="0">
                <a:pos x="connsiteX1" y="connsiteY1"/>
              </a:cxn>
              <a:cxn ang="0">
                <a:pos x="connsiteX2" y="connsiteY2"/>
              </a:cxn>
              <a:cxn ang="0">
                <a:pos x="connsiteX3" y="connsiteY3"/>
              </a:cxn>
            </a:cxnLst>
            <a:rect l="l" t="t" r="r" b="b"/>
            <a:pathLst>
              <a:path w="3460750" h="2705100">
                <a:moveTo>
                  <a:pt x="3244850" y="2705100"/>
                </a:moveTo>
                <a:lnTo>
                  <a:pt x="0" y="196850"/>
                </a:lnTo>
                <a:lnTo>
                  <a:pt x="152400" y="0"/>
                </a:lnTo>
                <a:lnTo>
                  <a:pt x="3460750" y="2571750"/>
                </a:lnTo>
              </a:path>
            </a:pathLst>
          </a:custGeom>
          <a:noFill/>
          <a:ln w="15875">
            <a:solidFill>
              <a:srgbClr val="2A454E"/>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2" name="Vrije vorm: vorm 21">
            <a:extLst>
              <a:ext uri="{FF2B5EF4-FFF2-40B4-BE49-F238E27FC236}">
                <a16:creationId xmlns:a16="http://schemas.microsoft.com/office/drawing/2014/main" id="{356B8FE8-9700-38DF-6CD0-951DFF50BF18}"/>
              </a:ext>
            </a:extLst>
          </p:cNvPr>
          <p:cNvSpPr/>
          <p:nvPr/>
        </p:nvSpPr>
        <p:spPr>
          <a:xfrm>
            <a:off x="1938129" y="2468496"/>
            <a:ext cx="514350" cy="1619250"/>
          </a:xfrm>
          <a:custGeom>
            <a:avLst/>
            <a:gdLst>
              <a:gd name="connsiteX0" fmla="*/ 254000 w 685800"/>
              <a:gd name="connsiteY0" fmla="*/ 2133600 h 2159000"/>
              <a:gd name="connsiteX1" fmla="*/ 685800 w 685800"/>
              <a:gd name="connsiteY1" fmla="*/ 44450 h 2159000"/>
              <a:gd name="connsiteX2" fmla="*/ 457200 w 685800"/>
              <a:gd name="connsiteY2" fmla="*/ 0 h 2159000"/>
              <a:gd name="connsiteX3" fmla="*/ 0 w 685800"/>
              <a:gd name="connsiteY3" fmla="*/ 2159000 h 2159000"/>
            </a:gdLst>
            <a:ahLst/>
            <a:cxnLst>
              <a:cxn ang="0">
                <a:pos x="connsiteX0" y="connsiteY0"/>
              </a:cxn>
              <a:cxn ang="0">
                <a:pos x="connsiteX1" y="connsiteY1"/>
              </a:cxn>
              <a:cxn ang="0">
                <a:pos x="connsiteX2" y="connsiteY2"/>
              </a:cxn>
              <a:cxn ang="0">
                <a:pos x="connsiteX3" y="connsiteY3"/>
              </a:cxn>
            </a:cxnLst>
            <a:rect l="l" t="t" r="r" b="b"/>
            <a:pathLst>
              <a:path w="685800" h="2159000">
                <a:moveTo>
                  <a:pt x="254000" y="2133600"/>
                </a:moveTo>
                <a:lnTo>
                  <a:pt x="685800" y="44450"/>
                </a:lnTo>
                <a:lnTo>
                  <a:pt x="457200" y="0"/>
                </a:lnTo>
                <a:lnTo>
                  <a:pt x="0" y="2159000"/>
                </a:lnTo>
              </a:path>
            </a:pathLst>
          </a:custGeom>
          <a:noFill/>
          <a:ln w="15875">
            <a:solidFill>
              <a:srgbClr val="2A454E"/>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2" name="Pijl: rechts 31">
            <a:extLst>
              <a:ext uri="{FF2B5EF4-FFF2-40B4-BE49-F238E27FC236}">
                <a16:creationId xmlns:a16="http://schemas.microsoft.com/office/drawing/2014/main" id="{CD139ABD-D0F3-E55A-C1AF-EB13CBB31515}"/>
              </a:ext>
            </a:extLst>
          </p:cNvPr>
          <p:cNvSpPr/>
          <p:nvPr/>
        </p:nvSpPr>
        <p:spPr>
          <a:xfrm rot="10800000">
            <a:off x="5656540" y="2833695"/>
            <a:ext cx="238052" cy="205387"/>
          </a:xfrm>
          <a:prstGeom prst="rightArrow">
            <a:avLst/>
          </a:prstGeom>
          <a:solidFill>
            <a:srgbClr val="2A4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59" name="Ovaal 58">
            <a:extLst>
              <a:ext uri="{FF2B5EF4-FFF2-40B4-BE49-F238E27FC236}">
                <a16:creationId xmlns:a16="http://schemas.microsoft.com/office/drawing/2014/main" id="{6166C66F-B3B4-674A-0F43-8527BDC04E34}"/>
              </a:ext>
            </a:extLst>
          </p:cNvPr>
          <p:cNvSpPr/>
          <p:nvPr/>
        </p:nvSpPr>
        <p:spPr>
          <a:xfrm>
            <a:off x="5585426" y="3250376"/>
            <a:ext cx="104775" cy="1047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4" name="Rechthoek 13">
            <a:extLst>
              <a:ext uri="{FF2B5EF4-FFF2-40B4-BE49-F238E27FC236}">
                <a16:creationId xmlns:a16="http://schemas.microsoft.com/office/drawing/2014/main" id="{9031CE5D-A081-28DD-1A3B-30AD5105B2AF}"/>
              </a:ext>
            </a:extLst>
          </p:cNvPr>
          <p:cNvSpPr/>
          <p:nvPr/>
        </p:nvSpPr>
        <p:spPr>
          <a:xfrm rot="16716155">
            <a:off x="2229272" y="2259171"/>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6" name="Rechthoek 15">
            <a:extLst>
              <a:ext uri="{FF2B5EF4-FFF2-40B4-BE49-F238E27FC236}">
                <a16:creationId xmlns:a16="http://schemas.microsoft.com/office/drawing/2014/main" id="{662097A8-BC43-07A9-EDBC-2FFC7366FFAC}"/>
              </a:ext>
            </a:extLst>
          </p:cNvPr>
          <p:cNvSpPr/>
          <p:nvPr/>
        </p:nvSpPr>
        <p:spPr>
          <a:xfrm rot="16200000">
            <a:off x="2135073" y="2444649"/>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7" name="Rechthoek 16">
            <a:extLst>
              <a:ext uri="{FF2B5EF4-FFF2-40B4-BE49-F238E27FC236}">
                <a16:creationId xmlns:a16="http://schemas.microsoft.com/office/drawing/2014/main" id="{CC377D8C-2755-D1AB-C7EA-26AC81F64975}"/>
              </a:ext>
            </a:extLst>
          </p:cNvPr>
          <p:cNvSpPr/>
          <p:nvPr/>
        </p:nvSpPr>
        <p:spPr>
          <a:xfrm rot="15937307">
            <a:off x="2308369" y="2444649"/>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3" name="Rechthoek 22">
            <a:extLst>
              <a:ext uri="{FF2B5EF4-FFF2-40B4-BE49-F238E27FC236}">
                <a16:creationId xmlns:a16="http://schemas.microsoft.com/office/drawing/2014/main" id="{D5C9AFD4-D382-A483-BB5D-205A76D720FB}"/>
              </a:ext>
            </a:extLst>
          </p:cNvPr>
          <p:cNvSpPr/>
          <p:nvPr/>
        </p:nvSpPr>
        <p:spPr>
          <a:xfrm rot="16612513">
            <a:off x="2489843" y="2452825"/>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Rechthoek 24">
            <a:extLst>
              <a:ext uri="{FF2B5EF4-FFF2-40B4-BE49-F238E27FC236}">
                <a16:creationId xmlns:a16="http://schemas.microsoft.com/office/drawing/2014/main" id="{F6A74E19-BDE8-5304-BB3B-D894AC73724B}"/>
              </a:ext>
            </a:extLst>
          </p:cNvPr>
          <p:cNvSpPr/>
          <p:nvPr/>
        </p:nvSpPr>
        <p:spPr>
          <a:xfrm rot="15620364">
            <a:off x="2432710" y="2257593"/>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7" name="Ovaal 26">
            <a:extLst>
              <a:ext uri="{FF2B5EF4-FFF2-40B4-BE49-F238E27FC236}">
                <a16:creationId xmlns:a16="http://schemas.microsoft.com/office/drawing/2014/main" id="{EE3988DF-3838-4656-E298-2F55BA10AEDF}"/>
              </a:ext>
            </a:extLst>
          </p:cNvPr>
          <p:cNvSpPr/>
          <p:nvPr/>
        </p:nvSpPr>
        <p:spPr>
          <a:xfrm>
            <a:off x="2873521" y="2673001"/>
            <a:ext cx="81000" cy="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8" name="Ovaal 27">
            <a:extLst>
              <a:ext uri="{FF2B5EF4-FFF2-40B4-BE49-F238E27FC236}">
                <a16:creationId xmlns:a16="http://schemas.microsoft.com/office/drawing/2014/main" id="{E394CA09-2328-0A19-C07A-D2AC5447EE09}"/>
              </a:ext>
            </a:extLst>
          </p:cNvPr>
          <p:cNvSpPr/>
          <p:nvPr/>
        </p:nvSpPr>
        <p:spPr>
          <a:xfrm>
            <a:off x="3115494" y="2861663"/>
            <a:ext cx="81000" cy="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9" name="Ovaal 28">
            <a:extLst>
              <a:ext uri="{FF2B5EF4-FFF2-40B4-BE49-F238E27FC236}">
                <a16:creationId xmlns:a16="http://schemas.microsoft.com/office/drawing/2014/main" id="{A7BFAC58-1252-CD1D-AE2B-BCCD7667E599}"/>
              </a:ext>
            </a:extLst>
          </p:cNvPr>
          <p:cNvSpPr/>
          <p:nvPr/>
        </p:nvSpPr>
        <p:spPr>
          <a:xfrm>
            <a:off x="2554410" y="2655752"/>
            <a:ext cx="81000" cy="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0" name="Ovaal 29">
            <a:extLst>
              <a:ext uri="{FF2B5EF4-FFF2-40B4-BE49-F238E27FC236}">
                <a16:creationId xmlns:a16="http://schemas.microsoft.com/office/drawing/2014/main" id="{118F2678-F04C-EB83-683B-7BEA491DD325}"/>
              </a:ext>
            </a:extLst>
          </p:cNvPr>
          <p:cNvSpPr/>
          <p:nvPr/>
        </p:nvSpPr>
        <p:spPr>
          <a:xfrm>
            <a:off x="2791344" y="2841008"/>
            <a:ext cx="81000" cy="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1" name="Ovaal 30">
            <a:extLst>
              <a:ext uri="{FF2B5EF4-FFF2-40B4-BE49-F238E27FC236}">
                <a16:creationId xmlns:a16="http://schemas.microsoft.com/office/drawing/2014/main" id="{8C80951F-DB4C-2B7A-6ACD-CF1004A2A932}"/>
              </a:ext>
            </a:extLst>
          </p:cNvPr>
          <p:cNvSpPr/>
          <p:nvPr/>
        </p:nvSpPr>
        <p:spPr>
          <a:xfrm>
            <a:off x="2378975" y="2671882"/>
            <a:ext cx="69651" cy="63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0" name="Ovaal 39">
            <a:extLst>
              <a:ext uri="{FF2B5EF4-FFF2-40B4-BE49-F238E27FC236}">
                <a16:creationId xmlns:a16="http://schemas.microsoft.com/office/drawing/2014/main" id="{5FC50AAC-91D8-5429-CEDC-46E2EC3E836D}"/>
              </a:ext>
            </a:extLst>
          </p:cNvPr>
          <p:cNvSpPr/>
          <p:nvPr/>
        </p:nvSpPr>
        <p:spPr>
          <a:xfrm>
            <a:off x="2204830" y="2659987"/>
            <a:ext cx="69651" cy="63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1" name="Ovaal 40">
            <a:extLst>
              <a:ext uri="{FF2B5EF4-FFF2-40B4-BE49-F238E27FC236}">
                <a16:creationId xmlns:a16="http://schemas.microsoft.com/office/drawing/2014/main" id="{074AF20F-66E3-A963-2798-20663FDA44FD}"/>
              </a:ext>
            </a:extLst>
          </p:cNvPr>
          <p:cNvSpPr/>
          <p:nvPr/>
        </p:nvSpPr>
        <p:spPr>
          <a:xfrm>
            <a:off x="2168147" y="2811505"/>
            <a:ext cx="69651" cy="63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3" name="Ovaal 42">
            <a:extLst>
              <a:ext uri="{FF2B5EF4-FFF2-40B4-BE49-F238E27FC236}">
                <a16:creationId xmlns:a16="http://schemas.microsoft.com/office/drawing/2014/main" id="{C31AC76F-70E6-B290-DF62-7D2B43E58825}"/>
              </a:ext>
            </a:extLst>
          </p:cNvPr>
          <p:cNvSpPr/>
          <p:nvPr/>
        </p:nvSpPr>
        <p:spPr>
          <a:xfrm>
            <a:off x="2343842" y="2820580"/>
            <a:ext cx="69651" cy="63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4" name="Vrije vorm: vorm 23">
            <a:extLst>
              <a:ext uri="{FF2B5EF4-FFF2-40B4-BE49-F238E27FC236}">
                <a16:creationId xmlns:a16="http://schemas.microsoft.com/office/drawing/2014/main" id="{C3B0DDE2-2488-8B03-5F47-5516B3591589}"/>
              </a:ext>
            </a:extLst>
          </p:cNvPr>
          <p:cNvSpPr/>
          <p:nvPr/>
        </p:nvSpPr>
        <p:spPr>
          <a:xfrm>
            <a:off x="1342446" y="2644974"/>
            <a:ext cx="4029075" cy="388928"/>
          </a:xfrm>
          <a:custGeom>
            <a:avLst/>
            <a:gdLst>
              <a:gd name="connsiteX0" fmla="*/ 158750 w 5372100"/>
              <a:gd name="connsiteY0" fmla="*/ 0 h 673100"/>
              <a:gd name="connsiteX1" fmla="*/ 5372100 w 5372100"/>
              <a:gd name="connsiteY1" fmla="*/ 419100 h 673100"/>
              <a:gd name="connsiteX2" fmla="*/ 5353050 w 5372100"/>
              <a:gd name="connsiteY2" fmla="*/ 673100 h 673100"/>
              <a:gd name="connsiteX3" fmla="*/ 0 w 5372100"/>
              <a:gd name="connsiteY3" fmla="*/ 254000 h 673100"/>
            </a:gdLst>
            <a:ahLst/>
            <a:cxnLst>
              <a:cxn ang="0">
                <a:pos x="connsiteX0" y="connsiteY0"/>
              </a:cxn>
              <a:cxn ang="0">
                <a:pos x="connsiteX1" y="connsiteY1"/>
              </a:cxn>
              <a:cxn ang="0">
                <a:pos x="connsiteX2" y="connsiteY2"/>
              </a:cxn>
              <a:cxn ang="0">
                <a:pos x="connsiteX3" y="connsiteY3"/>
              </a:cxn>
            </a:cxnLst>
            <a:rect l="l" t="t" r="r" b="b"/>
            <a:pathLst>
              <a:path w="5372100" h="673100">
                <a:moveTo>
                  <a:pt x="158750" y="0"/>
                </a:moveTo>
                <a:lnTo>
                  <a:pt x="5372100" y="419100"/>
                </a:lnTo>
                <a:lnTo>
                  <a:pt x="5353050" y="673100"/>
                </a:lnTo>
                <a:lnTo>
                  <a:pt x="0" y="254000"/>
                </a:lnTo>
              </a:path>
            </a:pathLst>
          </a:custGeom>
          <a:noFill/>
          <a:ln w="15875">
            <a:solidFill>
              <a:srgbClr val="2A454E"/>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6" name="Rechthoek 25">
            <a:extLst>
              <a:ext uri="{FF2B5EF4-FFF2-40B4-BE49-F238E27FC236}">
                <a16:creationId xmlns:a16="http://schemas.microsoft.com/office/drawing/2014/main" id="{CCF49229-AEBF-5A8D-EA76-D14348AE80A8}"/>
              </a:ext>
            </a:extLst>
          </p:cNvPr>
          <p:cNvSpPr/>
          <p:nvPr/>
        </p:nvSpPr>
        <p:spPr>
          <a:xfrm rot="16716155">
            <a:off x="5225463" y="2809814"/>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3" name="Rechthoek 32">
            <a:extLst>
              <a:ext uri="{FF2B5EF4-FFF2-40B4-BE49-F238E27FC236}">
                <a16:creationId xmlns:a16="http://schemas.microsoft.com/office/drawing/2014/main" id="{C30D52B8-C4D6-F30D-6ADE-0DFD23CFE2F5}"/>
              </a:ext>
            </a:extLst>
          </p:cNvPr>
          <p:cNvSpPr/>
          <p:nvPr/>
        </p:nvSpPr>
        <p:spPr>
          <a:xfrm rot="16200000">
            <a:off x="5131264" y="2995291"/>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4" name="Rechthoek 33">
            <a:extLst>
              <a:ext uri="{FF2B5EF4-FFF2-40B4-BE49-F238E27FC236}">
                <a16:creationId xmlns:a16="http://schemas.microsoft.com/office/drawing/2014/main" id="{7305DA9F-963F-0ECB-D1C7-905141C9397C}"/>
              </a:ext>
            </a:extLst>
          </p:cNvPr>
          <p:cNvSpPr/>
          <p:nvPr/>
        </p:nvSpPr>
        <p:spPr>
          <a:xfrm rot="15937307">
            <a:off x="5304560" y="2995292"/>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5" name="Rechthoek 34">
            <a:extLst>
              <a:ext uri="{FF2B5EF4-FFF2-40B4-BE49-F238E27FC236}">
                <a16:creationId xmlns:a16="http://schemas.microsoft.com/office/drawing/2014/main" id="{DF5D2F7D-5175-1436-5186-978F8EB877E2}"/>
              </a:ext>
            </a:extLst>
          </p:cNvPr>
          <p:cNvSpPr/>
          <p:nvPr/>
        </p:nvSpPr>
        <p:spPr>
          <a:xfrm rot="16612513">
            <a:off x="5501164" y="2980029"/>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6" name="Rechthoek 35">
            <a:extLst>
              <a:ext uri="{FF2B5EF4-FFF2-40B4-BE49-F238E27FC236}">
                <a16:creationId xmlns:a16="http://schemas.microsoft.com/office/drawing/2014/main" id="{8E9E3F2C-E237-3168-CA07-96388D19694A}"/>
              </a:ext>
            </a:extLst>
          </p:cNvPr>
          <p:cNvSpPr/>
          <p:nvPr/>
        </p:nvSpPr>
        <p:spPr>
          <a:xfrm rot="15620364">
            <a:off x="5421796" y="2793524"/>
            <a:ext cx="145360" cy="145360"/>
          </a:xfrm>
          <a:prstGeom prst="rect">
            <a:avLst/>
          </a:prstGeom>
          <a:solidFill>
            <a:srgbClr val="00C8AB"/>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Rechthoek: afgeronde hoeken 1">
            <a:extLst>
              <a:ext uri="{FF2B5EF4-FFF2-40B4-BE49-F238E27FC236}">
                <a16:creationId xmlns:a16="http://schemas.microsoft.com/office/drawing/2014/main" id="{97004AAD-9998-7BD2-4B81-8B176D5BE212}"/>
              </a:ext>
            </a:extLst>
          </p:cNvPr>
          <p:cNvSpPr/>
          <p:nvPr/>
        </p:nvSpPr>
        <p:spPr>
          <a:xfrm>
            <a:off x="5887534" y="221554"/>
            <a:ext cx="3182333" cy="114489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BE"/>
              <a:t>Onderscheid qua rolverdeling:</a:t>
            </a:r>
          </a:p>
          <a:p>
            <a:pPr marL="171450" indent="-171450">
              <a:buFont typeface="Arial" panose="020B0604020202020204" pitchFamily="34" charset="0"/>
              <a:buChar char="•"/>
            </a:pPr>
            <a:r>
              <a:rPr lang="nl-BE"/>
              <a:t>Data eigenaren</a:t>
            </a:r>
          </a:p>
          <a:p>
            <a:pPr marL="171450" indent="-171450">
              <a:buFont typeface="Arial" panose="020B0604020202020204" pitchFamily="34" charset="0"/>
              <a:buChar char="•"/>
            </a:pPr>
            <a:r>
              <a:rPr lang="nl-BE"/>
              <a:t>Data providers (toeleverancier)</a:t>
            </a:r>
          </a:p>
          <a:p>
            <a:pPr marL="171450" indent="-171450">
              <a:buFont typeface="Arial" panose="020B0604020202020204" pitchFamily="34" charset="0"/>
              <a:buChar char="•"/>
            </a:pPr>
            <a:r>
              <a:rPr lang="nl-BE"/>
              <a:t>Data </a:t>
            </a:r>
            <a:r>
              <a:rPr lang="nl-BE" err="1"/>
              <a:t>consumers</a:t>
            </a:r>
            <a:endParaRPr lang="nl-BE"/>
          </a:p>
        </p:txBody>
      </p:sp>
      <p:sp>
        <p:nvSpPr>
          <p:cNvPr id="3" name="Rechthoek: afgeronde hoeken 2">
            <a:extLst>
              <a:ext uri="{FF2B5EF4-FFF2-40B4-BE49-F238E27FC236}">
                <a16:creationId xmlns:a16="http://schemas.microsoft.com/office/drawing/2014/main" id="{F5F03304-62BE-5758-D0D0-C96E3BA82203}"/>
              </a:ext>
            </a:extLst>
          </p:cNvPr>
          <p:cNvSpPr/>
          <p:nvPr/>
        </p:nvSpPr>
        <p:spPr>
          <a:xfrm>
            <a:off x="5887533" y="3729728"/>
            <a:ext cx="3182333" cy="125505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BE"/>
              <a:t>Data eigenaren worden gevraagd om data te publiceren.</a:t>
            </a:r>
          </a:p>
          <a:p>
            <a:endParaRPr lang="nl-BE"/>
          </a:p>
          <a:p>
            <a:r>
              <a:rPr lang="nl-BE"/>
              <a:t>Data </a:t>
            </a:r>
            <a:r>
              <a:rPr lang="nl-BE" err="1"/>
              <a:t>consumers</a:t>
            </a:r>
            <a:r>
              <a:rPr lang="nl-BE"/>
              <a:t> kunnen data van verschillende bronnen afnemen.</a:t>
            </a:r>
          </a:p>
        </p:txBody>
      </p:sp>
    </p:spTree>
    <p:extLst>
      <p:ext uri="{BB962C8B-B14F-4D97-AF65-F5344CB8AC3E}">
        <p14:creationId xmlns:p14="http://schemas.microsoft.com/office/powerpoint/2010/main" val="57004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a:extLst>
              <a:ext uri="{FF2B5EF4-FFF2-40B4-BE49-F238E27FC236}">
                <a16:creationId xmlns:a16="http://schemas.microsoft.com/office/drawing/2014/main" id="{75D1B74B-3395-E01D-6C9F-0F144B9DB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76" y="2670208"/>
            <a:ext cx="1745672" cy="357491"/>
          </a:xfrm>
          <a:prstGeom prst="rect">
            <a:avLst/>
          </a:prstGeom>
        </p:spPr>
      </p:pic>
      <p:sp>
        <p:nvSpPr>
          <p:cNvPr id="4" name="TextBox 3">
            <a:extLst>
              <a:ext uri="{FF2B5EF4-FFF2-40B4-BE49-F238E27FC236}">
                <a16:creationId xmlns:a16="http://schemas.microsoft.com/office/drawing/2014/main" id="{98D7BC54-DE5A-422B-8C3E-5A5A06222EBA}"/>
              </a:ext>
            </a:extLst>
          </p:cNvPr>
          <p:cNvSpPr txBox="1"/>
          <p:nvPr/>
        </p:nvSpPr>
        <p:spPr>
          <a:xfrm>
            <a:off x="328309" y="394745"/>
            <a:ext cx="8543450" cy="523220"/>
          </a:xfrm>
          <a:prstGeom prst="rect">
            <a:avLst/>
          </a:prstGeom>
          <a:noFill/>
        </p:spPr>
        <p:txBody>
          <a:bodyPr wrap="square" rtlCol="0">
            <a:spAutoFit/>
          </a:bodyPr>
          <a:lstStyle/>
          <a:p>
            <a:r>
              <a:rPr lang="nl-NL" sz="2800">
                <a:latin typeface="Flanders Art Sans Medium" panose="00000600000000000000" pitchFamily="50" charset="0"/>
              </a:rPr>
              <a:t>Verkeersmetingen Data Space lanceren</a:t>
            </a:r>
          </a:p>
        </p:txBody>
      </p:sp>
      <p:pic>
        <p:nvPicPr>
          <p:cNvPr id="3" name="Picture 11">
            <a:extLst>
              <a:ext uri="{FF2B5EF4-FFF2-40B4-BE49-F238E27FC236}">
                <a16:creationId xmlns:a16="http://schemas.microsoft.com/office/drawing/2014/main" id="{A22400DD-6BA9-F571-FA76-C75AC1270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76" y="1013835"/>
            <a:ext cx="1745672" cy="357491"/>
          </a:xfrm>
          <a:prstGeom prst="rect">
            <a:avLst/>
          </a:prstGeom>
        </p:spPr>
      </p:pic>
      <p:sp>
        <p:nvSpPr>
          <p:cNvPr id="6" name="TextBox 4">
            <a:extLst>
              <a:ext uri="{FF2B5EF4-FFF2-40B4-BE49-F238E27FC236}">
                <a16:creationId xmlns:a16="http://schemas.microsoft.com/office/drawing/2014/main" id="{9050C265-344D-DE9C-E78F-566D7C92DE3C}"/>
              </a:ext>
            </a:extLst>
          </p:cNvPr>
          <p:cNvSpPr txBox="1"/>
          <p:nvPr/>
        </p:nvSpPr>
        <p:spPr>
          <a:xfrm>
            <a:off x="215092" y="1013835"/>
            <a:ext cx="8928908" cy="3670236"/>
          </a:xfrm>
          <a:prstGeom prst="rect">
            <a:avLst/>
          </a:prstGeom>
          <a:noFill/>
        </p:spPr>
        <p:txBody>
          <a:bodyPr wrap="square" lIns="68580" tIns="34290" rIns="68580" bIns="34290" rtlCol="0" anchor="t">
            <a:spAutoFit/>
          </a:bodyPr>
          <a:lstStyle/>
          <a:p>
            <a:r>
              <a:rPr lang="nl-BE" sz="1800">
                <a:latin typeface="Flanders Art Sans Medium"/>
              </a:rPr>
              <a:t>Waarom?</a:t>
            </a:r>
          </a:p>
          <a:p>
            <a:pPr marL="257175" indent="-257175">
              <a:buFont typeface="Arial" panose="020B0604020202020204" pitchFamily="34" charset="0"/>
              <a:buChar char="•"/>
            </a:pPr>
            <a:r>
              <a:rPr lang="nl-BE" sz="1800">
                <a:latin typeface="Flanders Art Sans Medium"/>
              </a:rPr>
              <a:t>Data van verkeerssensoren nu lastig te hergebruiken:</a:t>
            </a:r>
          </a:p>
          <a:p>
            <a:pPr marL="600075" lvl="1" indent="-257175">
              <a:buFont typeface="Arial" panose="020B0604020202020204" pitchFamily="34" charset="0"/>
              <a:buChar char="•"/>
            </a:pPr>
            <a:r>
              <a:rPr lang="nl-BE" sz="1800">
                <a:latin typeface="Flanders Art Sans Medium"/>
              </a:rPr>
              <a:t>Op maat inlezen van data nu tijdrovend</a:t>
            </a:r>
          </a:p>
          <a:p>
            <a:pPr marL="600075" lvl="1" indent="-257175">
              <a:buFont typeface="Symbol" panose="05050102010706020507" pitchFamily="18" charset="2"/>
              <a:buChar char="Þ"/>
            </a:pPr>
            <a:r>
              <a:rPr lang="nl-BE" sz="1800">
                <a:latin typeface="Flanders Art Sans Medium"/>
              </a:rPr>
              <a:t>Uitwerken standaard (OSLO) + uitwisselingsmechanisme (VSDS - LDES)</a:t>
            </a:r>
          </a:p>
          <a:p>
            <a:pPr marL="600075" lvl="1" indent="-257175">
              <a:buFont typeface="Arial" panose="020B0604020202020204" pitchFamily="34" charset="0"/>
              <a:buChar char="•"/>
            </a:pPr>
            <a:r>
              <a:rPr lang="nl-BE" sz="1800">
                <a:latin typeface="Flanders Art Sans Medium"/>
              </a:rPr>
              <a:t>Data inwinning vaak gekoppeld aan data gebruiker</a:t>
            </a:r>
          </a:p>
          <a:p>
            <a:pPr marL="600075" lvl="1" indent="-257175">
              <a:buFont typeface="Symbol" panose="05050102010706020507" pitchFamily="18" charset="2"/>
              <a:buChar char="Þ"/>
            </a:pPr>
            <a:r>
              <a:rPr lang="nl-BE" sz="1800">
                <a:latin typeface="Flanders Art Sans Medium"/>
              </a:rPr>
              <a:t>Als we data delen, krijgen we schaalvoordelen, verdichting meetnet</a:t>
            </a:r>
          </a:p>
          <a:p>
            <a:r>
              <a:rPr lang="nl-BE" sz="1800">
                <a:latin typeface="Flanders Art Sans Medium"/>
              </a:rPr>
              <a:t>Uitgangspunten:</a:t>
            </a:r>
          </a:p>
          <a:p>
            <a:pPr marL="257175" indent="-257175">
              <a:buFont typeface="Arial" panose="020B0604020202020204" pitchFamily="34" charset="0"/>
              <a:buChar char="•"/>
            </a:pPr>
            <a:r>
              <a:rPr lang="nl-BE" sz="1800">
                <a:latin typeface="Flanders Art Sans Medium"/>
              </a:rPr>
              <a:t>Elke actor blijft zelf verantwoordelijk voor zijn data</a:t>
            </a:r>
          </a:p>
          <a:p>
            <a:pPr marL="257175" indent="-257175">
              <a:buFont typeface="Arial" panose="020B0604020202020204" pitchFamily="34" charset="0"/>
              <a:buChar char="•"/>
            </a:pPr>
            <a:r>
              <a:rPr lang="nl-BE" sz="1800">
                <a:latin typeface="Flanders Art Sans Medium"/>
              </a:rPr>
              <a:t>Ecosysteem biedt kansen om data te hergebruiken</a:t>
            </a:r>
          </a:p>
          <a:p>
            <a:pPr marL="257175" indent="-257175">
              <a:buFont typeface="Arial" panose="020B0604020202020204" pitchFamily="34" charset="0"/>
              <a:buChar char="•"/>
            </a:pPr>
            <a:r>
              <a:rPr lang="nl-BE" sz="1800">
                <a:latin typeface="Flanders Art Sans Medium"/>
              </a:rPr>
              <a:t>Data automatisch leesbaar: </a:t>
            </a:r>
          </a:p>
          <a:p>
            <a:pPr marL="600075" lvl="1" indent="-257175">
              <a:buFont typeface="Arial" panose="020B0604020202020204" pitchFamily="34" charset="0"/>
              <a:buChar char="•"/>
            </a:pPr>
            <a:r>
              <a:rPr lang="nl-BE" sz="1800">
                <a:latin typeface="Flanders Art Sans Medium"/>
              </a:rPr>
              <a:t>Verschillende meettechnieken, permanente en tijdelijke metingen</a:t>
            </a:r>
          </a:p>
          <a:p>
            <a:pPr marL="600075" lvl="1" indent="-257175">
              <a:buFont typeface="Arial" panose="020B0604020202020204" pitchFamily="34" charset="0"/>
              <a:buChar char="•"/>
            </a:pPr>
            <a:r>
              <a:rPr lang="nl-BE" sz="1800">
                <a:latin typeface="Flanders Art Sans Medium"/>
              </a:rPr>
              <a:t>Terminologie (bv </a:t>
            </a:r>
            <a:r>
              <a:rPr lang="nl-BE" sz="1800" err="1">
                <a:latin typeface="Flanders Art Sans Medium"/>
              </a:rPr>
              <a:t>voertuigklasses</a:t>
            </a:r>
            <a:r>
              <a:rPr lang="nl-BE" sz="1800">
                <a:latin typeface="Flanders Art Sans Medium"/>
              </a:rPr>
              <a:t>) eenduidig maken</a:t>
            </a:r>
          </a:p>
          <a:p>
            <a:pPr marL="600075" lvl="1" indent="-257175">
              <a:buFont typeface="Arial" panose="020B0604020202020204" pitchFamily="34" charset="0"/>
              <a:buChar char="•"/>
            </a:pPr>
            <a:r>
              <a:rPr lang="nl-BE" sz="1800" err="1">
                <a:latin typeface="Flanders Art Sans Medium"/>
              </a:rPr>
              <a:t>Meetlokatie</a:t>
            </a:r>
            <a:r>
              <a:rPr lang="nl-BE" sz="1800">
                <a:latin typeface="Flanders Art Sans Medium"/>
              </a:rPr>
              <a:t> </a:t>
            </a:r>
            <a:r>
              <a:rPr lang="nl-BE" sz="1800" err="1">
                <a:latin typeface="Flanders Art Sans Medium"/>
              </a:rPr>
              <a:t>geocoderen</a:t>
            </a:r>
            <a:r>
              <a:rPr lang="nl-BE" sz="1800">
                <a:latin typeface="Flanders Art Sans Medium"/>
              </a:rPr>
              <a:t>: </a:t>
            </a:r>
            <a:r>
              <a:rPr lang="nl-BE" sz="1800" err="1">
                <a:latin typeface="Flanders Art Sans Medium"/>
              </a:rPr>
              <a:t>koppelbaar</a:t>
            </a:r>
            <a:r>
              <a:rPr lang="nl-BE" sz="1800">
                <a:latin typeface="Flanders Art Sans Medium"/>
              </a:rPr>
              <a:t> maken aan wegsegmenten en rijrichting</a:t>
            </a:r>
          </a:p>
        </p:txBody>
      </p:sp>
    </p:spTree>
    <p:extLst>
      <p:ext uri="{BB962C8B-B14F-4D97-AF65-F5344CB8AC3E}">
        <p14:creationId xmlns:p14="http://schemas.microsoft.com/office/powerpoint/2010/main" val="3611326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9718F-ADEE-93BF-28BD-309827FD1960}"/>
              </a:ext>
            </a:extLst>
          </p:cNvPr>
          <p:cNvSpPr>
            <a:spLocks noGrp="1"/>
          </p:cNvSpPr>
          <p:nvPr>
            <p:ph type="title"/>
          </p:nvPr>
        </p:nvSpPr>
        <p:spPr>
          <a:xfrm>
            <a:off x="450305" y="209734"/>
            <a:ext cx="7416000" cy="837000"/>
          </a:xfrm>
        </p:spPr>
        <p:txBody>
          <a:bodyPr/>
          <a:lstStyle/>
          <a:p>
            <a:r>
              <a:rPr lang="nl-BE"/>
              <a:t>Hoe willen we dit doen?</a:t>
            </a:r>
            <a:endParaRPr lang="nl-NL"/>
          </a:p>
        </p:txBody>
      </p:sp>
      <p:sp>
        <p:nvSpPr>
          <p:cNvPr id="3" name="Tijdelijke aanduiding voor tekst 2">
            <a:extLst>
              <a:ext uri="{FF2B5EF4-FFF2-40B4-BE49-F238E27FC236}">
                <a16:creationId xmlns:a16="http://schemas.microsoft.com/office/drawing/2014/main" id="{72E7478C-8D7F-1D82-2880-74AA60D94463}"/>
              </a:ext>
            </a:extLst>
          </p:cNvPr>
          <p:cNvSpPr>
            <a:spLocks noGrp="1"/>
          </p:cNvSpPr>
          <p:nvPr>
            <p:ph type="body" idx="1"/>
          </p:nvPr>
        </p:nvSpPr>
        <p:spPr>
          <a:xfrm>
            <a:off x="1695236" y="1046734"/>
            <a:ext cx="7236610" cy="3345384"/>
          </a:xfrm>
        </p:spPr>
        <p:txBody>
          <a:bodyPr/>
          <a:lstStyle/>
          <a:p>
            <a:pPr>
              <a:buFont typeface="Arial" panose="020B0604020202020204" pitchFamily="34" charset="0"/>
              <a:buChar char="•"/>
            </a:pPr>
            <a:r>
              <a:rPr lang="nl-BE" sz="2000"/>
              <a:t>Betrekken ‘</a:t>
            </a:r>
            <a:r>
              <a:rPr lang="nl-BE" sz="2000" err="1"/>
              <a:t>core</a:t>
            </a:r>
            <a:r>
              <a:rPr lang="nl-BE" sz="2000"/>
              <a:t> stakeholders’ in Vlaanderen</a:t>
            </a:r>
          </a:p>
          <a:p>
            <a:pPr>
              <a:buFont typeface="Arial" panose="020B0604020202020204" pitchFamily="34" charset="0"/>
              <a:buChar char="•"/>
            </a:pPr>
            <a:r>
              <a:rPr lang="nl-BE" sz="2000"/>
              <a:t>Dezelfde woordenschat =&gt; OSLO </a:t>
            </a:r>
            <a:r>
              <a:rPr lang="nl-BE" sz="2000" err="1"/>
              <a:t>standardisatie</a:t>
            </a:r>
            <a:r>
              <a:rPr lang="nl-BE" sz="2000"/>
              <a:t> traject</a:t>
            </a:r>
          </a:p>
          <a:p>
            <a:pPr>
              <a:buFont typeface="Arial" panose="020B0604020202020204" pitchFamily="34" charset="0"/>
              <a:buChar char="•"/>
            </a:pPr>
            <a:r>
              <a:rPr lang="nl-BE" sz="2000"/>
              <a:t>Dezelfde data uitwisseling: protocol =&gt; LDES bouwblokken</a:t>
            </a:r>
          </a:p>
          <a:p>
            <a:pPr>
              <a:buFont typeface="Arial" panose="020B0604020202020204" pitchFamily="34" charset="0"/>
              <a:buChar char="•"/>
            </a:pPr>
            <a:r>
              <a:rPr lang="nl-BE" sz="2000"/>
              <a:t>Gezamenlijke afspraken uitwerken: governance</a:t>
            </a:r>
          </a:p>
          <a:p>
            <a:pPr>
              <a:buFont typeface="Arial" panose="020B0604020202020204" pitchFamily="34" charset="0"/>
              <a:buChar char="•"/>
            </a:pPr>
            <a:r>
              <a:rPr lang="nl-BE" sz="2000"/>
              <a:t>Eerste implementaties: bouwblokken koppelen</a:t>
            </a:r>
          </a:p>
          <a:p>
            <a:pPr lvl="1">
              <a:buFont typeface="Arial" panose="020B0604020202020204" pitchFamily="34" charset="0"/>
              <a:buChar char="•"/>
            </a:pPr>
            <a:r>
              <a:rPr lang="nl-BE" sz="2000"/>
              <a:t>Toezegging van Stad Antwerpen en Stad Genk</a:t>
            </a:r>
          </a:p>
          <a:p>
            <a:pPr lvl="1">
              <a:buFont typeface="Arial" panose="020B0604020202020204" pitchFamily="34" charset="0"/>
              <a:buChar char="•"/>
            </a:pPr>
            <a:r>
              <a:rPr lang="nl-BE" sz="2000"/>
              <a:t>Samen kijken hoe we hierin schaal maken</a:t>
            </a:r>
          </a:p>
        </p:txBody>
      </p:sp>
      <p:sp>
        <p:nvSpPr>
          <p:cNvPr id="4" name="Linkeraccolade 3">
            <a:extLst>
              <a:ext uri="{FF2B5EF4-FFF2-40B4-BE49-F238E27FC236}">
                <a16:creationId xmlns:a16="http://schemas.microsoft.com/office/drawing/2014/main" id="{5A380AD1-330A-F46B-094C-F6CF0BFB9DB8}"/>
              </a:ext>
            </a:extLst>
          </p:cNvPr>
          <p:cNvSpPr/>
          <p:nvPr/>
        </p:nvSpPr>
        <p:spPr>
          <a:xfrm>
            <a:off x="1345150" y="1865168"/>
            <a:ext cx="544106" cy="1413164"/>
          </a:xfrm>
          <a:prstGeom prst="leftBrace">
            <a:avLst>
              <a:gd name="adj1" fmla="val 20833"/>
              <a:gd name="adj2" fmla="val 50535"/>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nl-NL"/>
          </a:p>
        </p:txBody>
      </p:sp>
      <p:sp>
        <p:nvSpPr>
          <p:cNvPr id="5" name="Vrije vorm: vorm 4">
            <a:extLst>
              <a:ext uri="{FF2B5EF4-FFF2-40B4-BE49-F238E27FC236}">
                <a16:creationId xmlns:a16="http://schemas.microsoft.com/office/drawing/2014/main" id="{6637A0DB-3675-4C98-6169-D3F731814756}"/>
              </a:ext>
            </a:extLst>
          </p:cNvPr>
          <p:cNvSpPr/>
          <p:nvPr/>
        </p:nvSpPr>
        <p:spPr>
          <a:xfrm>
            <a:off x="863264" y="2567083"/>
            <a:ext cx="927751" cy="1475925"/>
          </a:xfrm>
          <a:custGeom>
            <a:avLst/>
            <a:gdLst>
              <a:gd name="connsiteX0" fmla="*/ 466772 w 927751"/>
              <a:gd name="connsiteY0" fmla="*/ 9862 h 1475925"/>
              <a:gd name="connsiteX1" fmla="*/ 5794 w 927751"/>
              <a:gd name="connsiteY1" fmla="*/ 161003 h 1475925"/>
              <a:gd name="connsiteX2" fmla="*/ 255176 w 927751"/>
              <a:gd name="connsiteY2" fmla="*/ 1120745 h 1475925"/>
              <a:gd name="connsiteX3" fmla="*/ 927751 w 927751"/>
              <a:gd name="connsiteY3" fmla="*/ 1475925 h 1475925"/>
            </a:gdLst>
            <a:ahLst/>
            <a:cxnLst>
              <a:cxn ang="0">
                <a:pos x="connsiteX0" y="connsiteY0"/>
              </a:cxn>
              <a:cxn ang="0">
                <a:pos x="connsiteX1" y="connsiteY1"/>
              </a:cxn>
              <a:cxn ang="0">
                <a:pos x="connsiteX2" y="connsiteY2"/>
              </a:cxn>
              <a:cxn ang="0">
                <a:pos x="connsiteX3" y="connsiteY3"/>
              </a:cxn>
            </a:cxnLst>
            <a:rect l="l" t="t" r="r" b="b"/>
            <a:pathLst>
              <a:path w="927751" h="1475925">
                <a:moveTo>
                  <a:pt x="466772" y="9862"/>
                </a:moveTo>
                <a:cubicBezTo>
                  <a:pt x="253916" y="-7141"/>
                  <a:pt x="41060" y="-24144"/>
                  <a:pt x="5794" y="161003"/>
                </a:cubicBezTo>
                <a:cubicBezTo>
                  <a:pt x="-29472" y="346150"/>
                  <a:pt x="101517" y="901592"/>
                  <a:pt x="255176" y="1120745"/>
                </a:cubicBezTo>
                <a:cubicBezTo>
                  <a:pt x="408835" y="1339898"/>
                  <a:pt x="668293" y="1407911"/>
                  <a:pt x="927751" y="1475925"/>
                </a:cubicBezTo>
              </a:path>
            </a:pathLst>
          </a:custGeom>
          <a:ln>
            <a:headEnd type="none" w="med" len="med"/>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nl-NL"/>
          </a:p>
        </p:txBody>
      </p:sp>
      <p:sp>
        <p:nvSpPr>
          <p:cNvPr id="6" name="Tijdelijke aanduiding voor tekst 2">
            <a:extLst>
              <a:ext uri="{FF2B5EF4-FFF2-40B4-BE49-F238E27FC236}">
                <a16:creationId xmlns:a16="http://schemas.microsoft.com/office/drawing/2014/main" id="{EBF4891F-7BF7-917A-7B3A-C5A2BC05D903}"/>
              </a:ext>
            </a:extLst>
          </p:cNvPr>
          <p:cNvSpPr txBox="1">
            <a:spLocks/>
          </p:cNvSpPr>
          <p:nvPr/>
        </p:nvSpPr>
        <p:spPr>
          <a:xfrm>
            <a:off x="1791015" y="3791552"/>
            <a:ext cx="7236610" cy="600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102870" indent="0">
              <a:buFont typeface="Proxima Nova"/>
              <a:buNone/>
            </a:pPr>
            <a:r>
              <a:rPr lang="nl-NL" b="1">
                <a:solidFill>
                  <a:schemeClr val="accent5">
                    <a:lumMod val="50000"/>
                  </a:schemeClr>
                </a:solidFill>
              </a:rPr>
              <a:t>Afzonderlijke ‘werkgroep ecosysteem’</a:t>
            </a:r>
          </a:p>
        </p:txBody>
      </p:sp>
    </p:spTree>
    <p:extLst>
      <p:ext uri="{BB962C8B-B14F-4D97-AF65-F5344CB8AC3E}">
        <p14:creationId xmlns:p14="http://schemas.microsoft.com/office/powerpoint/2010/main" val="701211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9718F-ADEE-93BF-28BD-309827FD1960}"/>
              </a:ext>
            </a:extLst>
          </p:cNvPr>
          <p:cNvSpPr>
            <a:spLocks noGrp="1"/>
          </p:cNvSpPr>
          <p:nvPr>
            <p:ph type="title"/>
          </p:nvPr>
        </p:nvSpPr>
        <p:spPr>
          <a:xfrm>
            <a:off x="450305" y="209734"/>
            <a:ext cx="7416000" cy="837000"/>
          </a:xfrm>
        </p:spPr>
        <p:txBody>
          <a:bodyPr/>
          <a:lstStyle/>
          <a:p>
            <a:r>
              <a:rPr lang="nl-BE"/>
              <a:t>Werkgroep ecosysteem</a:t>
            </a:r>
            <a:endParaRPr lang="nl-NL"/>
          </a:p>
        </p:txBody>
      </p:sp>
      <p:sp>
        <p:nvSpPr>
          <p:cNvPr id="3" name="Tijdelijke aanduiding voor tekst 2">
            <a:extLst>
              <a:ext uri="{FF2B5EF4-FFF2-40B4-BE49-F238E27FC236}">
                <a16:creationId xmlns:a16="http://schemas.microsoft.com/office/drawing/2014/main" id="{72E7478C-8D7F-1D82-2880-74AA60D94463}"/>
              </a:ext>
            </a:extLst>
          </p:cNvPr>
          <p:cNvSpPr>
            <a:spLocks noGrp="1"/>
          </p:cNvSpPr>
          <p:nvPr>
            <p:ph type="body" idx="1"/>
          </p:nvPr>
        </p:nvSpPr>
        <p:spPr>
          <a:xfrm>
            <a:off x="540000" y="982978"/>
            <a:ext cx="8064000" cy="2754000"/>
          </a:xfrm>
        </p:spPr>
        <p:txBody>
          <a:bodyPr/>
          <a:lstStyle/>
          <a:p>
            <a:pPr marL="0"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Governance en business regels:</a:t>
            </a:r>
          </a:p>
          <a:p>
            <a:pPr marL="457200" lvl="1"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Wat met niet open data =&gt; hebben we licenties / </a:t>
            </a:r>
            <a:r>
              <a:rPr lang="nl-BE" sz="1400" err="1">
                <a:latin typeface="+mn-lt"/>
                <a:ea typeface="Calibri" panose="020F0502020204030204" pitchFamily="34" charset="0"/>
                <a:cs typeface="Arial" panose="020B0604020202020204" pitchFamily="34" charset="0"/>
              </a:rPr>
              <a:t>payments</a:t>
            </a:r>
            <a:r>
              <a:rPr lang="nl-BE" sz="1400">
                <a:latin typeface="+mn-lt"/>
                <a:ea typeface="Calibri" panose="020F0502020204030204" pitchFamily="34" charset="0"/>
                <a:cs typeface="Arial" panose="020B0604020202020204" pitchFamily="34" charset="0"/>
              </a:rPr>
              <a:t> nodig?</a:t>
            </a:r>
          </a:p>
          <a:p>
            <a:pPr marL="457200" lvl="1"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Retentie policy: hoe lang publiceren we ‘oude’ data</a:t>
            </a:r>
          </a:p>
          <a:p>
            <a:pPr marL="0"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LDES technische keuzes:</a:t>
            </a:r>
          </a:p>
          <a:p>
            <a:pPr marL="457200" lvl="1"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Hoe willen we data kunnen opvragen: per regio, per tijd, per weg, …</a:t>
            </a:r>
          </a:p>
          <a:p>
            <a:pPr marL="457200" lvl="1"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Wat willen we in de meta data precies hebben</a:t>
            </a:r>
          </a:p>
          <a:p>
            <a:pPr marL="0"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Welke afspraken maken we rond toepassen standaard:</a:t>
            </a:r>
          </a:p>
          <a:p>
            <a:pPr marL="457200" lvl="1"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Wat met privacy gevoelige data</a:t>
            </a:r>
          </a:p>
          <a:p>
            <a:pPr marL="457200" lvl="1"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Wat met niet kwaliteitsdata</a:t>
            </a:r>
          </a:p>
          <a:p>
            <a:pPr marL="0"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Roadmap: </a:t>
            </a:r>
          </a:p>
          <a:p>
            <a:pPr marL="457200" lvl="1"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Wie kan wanneer </a:t>
            </a:r>
            <a:r>
              <a:rPr lang="nl-BE" sz="1400" err="1">
                <a:latin typeface="+mn-lt"/>
                <a:ea typeface="Calibri" panose="020F0502020204030204" pitchFamily="34" charset="0"/>
                <a:cs typeface="Arial" panose="020B0604020202020204" pitchFamily="34" charset="0"/>
              </a:rPr>
              <a:t>onboarden</a:t>
            </a:r>
            <a:r>
              <a:rPr lang="nl-BE" sz="1400">
                <a:latin typeface="+mn-lt"/>
                <a:ea typeface="Calibri" panose="020F0502020204030204" pitchFamily="34" charset="0"/>
                <a:cs typeface="Arial" panose="020B0604020202020204" pitchFamily="34" charset="0"/>
              </a:rPr>
              <a:t>? Welke hulp hiervoor nodig?</a:t>
            </a:r>
          </a:p>
          <a:p>
            <a:pPr marL="457200" lvl="1" indent="-228600">
              <a:lnSpc>
                <a:spcPct val="107000"/>
              </a:lnSpc>
              <a:buFont typeface="Wingdings" panose="05000000000000000000" pitchFamily="2" charset="2"/>
              <a:buChar char=""/>
            </a:pPr>
            <a:r>
              <a:rPr lang="nl-BE" sz="1400">
                <a:latin typeface="+mn-lt"/>
                <a:ea typeface="Calibri" panose="020F0502020204030204" pitchFamily="34" charset="0"/>
                <a:cs typeface="Arial" panose="020B0604020202020204" pitchFamily="34" charset="0"/>
              </a:rPr>
              <a:t>Welke </a:t>
            </a:r>
            <a:r>
              <a:rPr lang="nl-BE" sz="1400" err="1">
                <a:latin typeface="+mn-lt"/>
                <a:ea typeface="Calibri" panose="020F0502020204030204" pitchFamily="34" charset="0"/>
                <a:cs typeface="Arial" panose="020B0604020202020204" pitchFamily="34" charset="0"/>
              </a:rPr>
              <a:t>consumer</a:t>
            </a:r>
            <a:r>
              <a:rPr lang="nl-BE" sz="1400">
                <a:latin typeface="+mn-lt"/>
                <a:ea typeface="Calibri" panose="020F0502020204030204" pitchFamily="34" charset="0"/>
                <a:cs typeface="Arial" panose="020B0604020202020204" pitchFamily="34" charset="0"/>
              </a:rPr>
              <a:t> applicaties zijn er, eventueel actie nodig?</a:t>
            </a:r>
          </a:p>
          <a:p>
            <a:pPr marL="102870" indent="0">
              <a:buNone/>
            </a:pPr>
            <a:endParaRPr lang="nl-NL"/>
          </a:p>
        </p:txBody>
      </p:sp>
      <p:sp>
        <p:nvSpPr>
          <p:cNvPr id="4" name="Rechthoek: afgeronde hoeken 3">
            <a:extLst>
              <a:ext uri="{FF2B5EF4-FFF2-40B4-BE49-F238E27FC236}">
                <a16:creationId xmlns:a16="http://schemas.microsoft.com/office/drawing/2014/main" id="{01C02240-8841-87C2-15FC-A82A738D6192}"/>
              </a:ext>
            </a:extLst>
          </p:cNvPr>
          <p:cNvSpPr/>
          <p:nvPr/>
        </p:nvSpPr>
        <p:spPr>
          <a:xfrm>
            <a:off x="5879977" y="2864113"/>
            <a:ext cx="3182333" cy="17371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BE"/>
              <a:t>Wie: </a:t>
            </a:r>
          </a:p>
          <a:p>
            <a:pPr marL="285750" indent="-285750">
              <a:buFont typeface="Arial" panose="020B0604020202020204" pitchFamily="34" charset="0"/>
              <a:buChar char="•"/>
            </a:pPr>
            <a:r>
              <a:rPr lang="nl-BE" err="1"/>
              <a:t>Coalition</a:t>
            </a:r>
            <a:r>
              <a:rPr lang="nl-BE"/>
              <a:t> of </a:t>
            </a:r>
            <a:r>
              <a:rPr lang="nl-BE" err="1"/>
              <a:t>the</a:t>
            </a:r>
            <a:r>
              <a:rPr lang="nl-BE"/>
              <a:t> </a:t>
            </a:r>
            <a:r>
              <a:rPr lang="nl-BE" err="1"/>
              <a:t>willing</a:t>
            </a:r>
            <a:endParaRPr lang="nl-BE"/>
          </a:p>
          <a:p>
            <a:r>
              <a:rPr lang="nl-BE"/>
              <a:t>Wanneer: </a:t>
            </a:r>
          </a:p>
          <a:p>
            <a:pPr marL="285750" indent="-285750">
              <a:buFont typeface="Arial" panose="020B0604020202020204" pitchFamily="34" charset="0"/>
              <a:buChar char="•"/>
            </a:pPr>
            <a:r>
              <a:rPr lang="nl-BE"/>
              <a:t>Overleg om de 4 weken</a:t>
            </a:r>
          </a:p>
          <a:p>
            <a:pPr marL="285750" indent="-285750">
              <a:buFont typeface="Arial" panose="020B0604020202020204" pitchFamily="34" charset="0"/>
              <a:buChar char="•"/>
            </a:pPr>
            <a:r>
              <a:rPr lang="nl-BE"/>
              <a:t>Korte sessie van 1 uur</a:t>
            </a:r>
          </a:p>
          <a:p>
            <a:pPr marL="285750" indent="-285750">
              <a:buFont typeface="Arial" panose="020B0604020202020204" pitchFamily="34" charset="0"/>
              <a:buChar char="•"/>
            </a:pPr>
            <a:r>
              <a:rPr lang="nl-BE"/>
              <a:t>Voorstel: aansluitend aan Oslo sessies.</a:t>
            </a:r>
          </a:p>
        </p:txBody>
      </p:sp>
    </p:spTree>
    <p:extLst>
      <p:ext uri="{BB962C8B-B14F-4D97-AF65-F5344CB8AC3E}">
        <p14:creationId xmlns:p14="http://schemas.microsoft.com/office/powerpoint/2010/main" val="212105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5" name="Google Shape;315;g1bdf6ac4de0_0_330"/>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t>14</a:t>
            </a:fld>
            <a:endParaRPr/>
          </a:p>
        </p:txBody>
      </p:sp>
      <p:sp>
        <p:nvSpPr>
          <p:cNvPr id="312" name="Google Shape;312;g1bdf6ac4de0_0_330"/>
          <p:cNvSpPr txBox="1">
            <a:spLocks noGrp="1"/>
          </p:cNvSpPr>
          <p:nvPr>
            <p:ph type="title"/>
          </p:nvPr>
        </p:nvSpPr>
        <p:spPr>
          <a:xfrm>
            <a:off x="473701" y="255587"/>
            <a:ext cx="8375023" cy="945080"/>
          </a:xfrm>
          <a:prstGeom prst="rect">
            <a:avLst/>
          </a:prstGeom>
          <a:noFill/>
          <a:ln>
            <a:noFill/>
          </a:ln>
        </p:spPr>
        <p:txBody>
          <a:bodyPr spcFirstLastPara="1" wrap="square" lIns="0" tIns="0" rIns="0" bIns="0" anchor="b" anchorCtr="0">
            <a:normAutofit fontScale="90000"/>
          </a:bodyPr>
          <a:lstStyle/>
          <a:p>
            <a:pPr>
              <a:lnSpc>
                <a:spcPct val="90000"/>
              </a:lnSpc>
              <a:buClr>
                <a:schemeClr val="accent1"/>
              </a:buClr>
              <a:buSzPts val="2300"/>
            </a:pPr>
            <a:r>
              <a:rPr lang="en-GB" err="1">
                <a:latin typeface="Calibri"/>
                <a:cs typeface="Calibri"/>
              </a:rPr>
              <a:t>Opsplitsing</a:t>
            </a:r>
            <a:r>
              <a:rPr lang="en-GB">
                <a:latin typeface="Calibri"/>
                <a:cs typeface="Calibri"/>
              </a:rPr>
              <a:t> </a:t>
            </a:r>
            <a:r>
              <a:rPr lang="en-GB" err="1">
                <a:latin typeface="Calibri"/>
                <a:cs typeface="Calibri"/>
              </a:rPr>
              <a:t>semantiek</a:t>
            </a:r>
            <a:r>
              <a:rPr lang="en-GB">
                <a:latin typeface="Calibri"/>
                <a:cs typeface="Calibri"/>
              </a:rPr>
              <a:t> vs. </a:t>
            </a:r>
            <a:r>
              <a:rPr lang="en-GB" err="1">
                <a:latin typeface="Calibri"/>
                <a:cs typeface="Calibri"/>
              </a:rPr>
              <a:t>Functionele</a:t>
            </a:r>
            <a:r>
              <a:rPr lang="en-GB">
                <a:latin typeface="Calibri"/>
                <a:cs typeface="Calibri"/>
              </a:rPr>
              <a:t> requirements</a:t>
            </a:r>
          </a:p>
        </p:txBody>
      </p:sp>
      <p:sp>
        <p:nvSpPr>
          <p:cNvPr id="314" name="Google Shape;314;g1bdf6ac4de0_0_330"/>
          <p:cNvSpPr txBox="1">
            <a:spLocks noGrp="1"/>
          </p:cNvSpPr>
          <p:nvPr>
            <p:ph type="ftr" idx="4294967295"/>
          </p:nvPr>
        </p:nvSpPr>
        <p:spPr>
          <a:xfrm>
            <a:off x="5815013" y="4614863"/>
            <a:ext cx="3328987" cy="27305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GB"/>
              <a:t>Verkeersmetingen</a:t>
            </a:r>
            <a:endParaRPr/>
          </a:p>
        </p:txBody>
      </p:sp>
      <p:sp>
        <p:nvSpPr>
          <p:cNvPr id="2" name="Rectangle 1">
            <a:extLst>
              <a:ext uri="{FF2B5EF4-FFF2-40B4-BE49-F238E27FC236}">
                <a16:creationId xmlns:a16="http://schemas.microsoft.com/office/drawing/2014/main" id="{ABB2FD00-08DF-48B8-A11A-B253CD770E0A}"/>
              </a:ext>
            </a:extLst>
          </p:cNvPr>
          <p:cNvSpPr/>
          <p:nvPr/>
        </p:nvSpPr>
        <p:spPr>
          <a:xfrm>
            <a:off x="814677" y="2511091"/>
            <a:ext cx="2812357" cy="835388"/>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nl-BE"/>
              <a:t>Ontwikkeling data standaard</a:t>
            </a:r>
          </a:p>
          <a:p>
            <a:pPr algn="ctr"/>
            <a:endParaRPr lang="nl-BE">
              <a:cs typeface="Arial"/>
            </a:endParaRPr>
          </a:p>
          <a:p>
            <a:pPr algn="ctr"/>
            <a:r>
              <a:rPr lang="nl-BE">
                <a:cs typeface="Arial"/>
              </a:rPr>
              <a:t>Semantiek</a:t>
            </a:r>
          </a:p>
        </p:txBody>
      </p:sp>
      <p:sp>
        <p:nvSpPr>
          <p:cNvPr id="7" name="Rectangle 6">
            <a:extLst>
              <a:ext uri="{FF2B5EF4-FFF2-40B4-BE49-F238E27FC236}">
                <a16:creationId xmlns:a16="http://schemas.microsoft.com/office/drawing/2014/main" id="{9F4F4B04-6861-420D-A2C6-1BABFD0F350E}"/>
              </a:ext>
            </a:extLst>
          </p:cNvPr>
          <p:cNvSpPr/>
          <p:nvPr/>
        </p:nvSpPr>
        <p:spPr>
          <a:xfrm>
            <a:off x="5556213" y="2511091"/>
            <a:ext cx="2812499" cy="835388"/>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nl-BE"/>
              <a:t>Functionele </a:t>
            </a:r>
            <a:r>
              <a:rPr lang="nl-BE" err="1"/>
              <a:t>requirements</a:t>
            </a:r>
            <a:endParaRPr lang="nl-BE">
              <a:cs typeface="Arial"/>
            </a:endParaRPr>
          </a:p>
          <a:p>
            <a:pPr algn="ctr"/>
            <a:r>
              <a:rPr lang="nl-BE">
                <a:cs typeface="Arial"/>
              </a:rPr>
              <a:t>Zoals bijvoorbeeld privacy en maken van keuzes</a:t>
            </a:r>
          </a:p>
        </p:txBody>
      </p:sp>
      <p:sp>
        <p:nvSpPr>
          <p:cNvPr id="5" name="TextBox 4">
            <a:extLst>
              <a:ext uri="{FF2B5EF4-FFF2-40B4-BE49-F238E27FC236}">
                <a16:creationId xmlns:a16="http://schemas.microsoft.com/office/drawing/2014/main" id="{353327E2-2D5A-4F96-ABC6-E06B3CDB438C}"/>
              </a:ext>
            </a:extLst>
          </p:cNvPr>
          <p:cNvSpPr txBox="1"/>
          <p:nvPr/>
        </p:nvSpPr>
        <p:spPr>
          <a:xfrm>
            <a:off x="811653" y="2143134"/>
            <a:ext cx="2813292" cy="314833"/>
          </a:xfrm>
          <a:prstGeom prst="rect">
            <a:avLst/>
          </a:prstGeom>
          <a:solidFill>
            <a:schemeClr val="bg2"/>
          </a:solidFill>
          <a:ln>
            <a:noFill/>
          </a:ln>
        </p:spPr>
        <p:txBody>
          <a:bodyPr wrap="square" lIns="91440" tIns="45720" rIns="91440" bIns="45720" rtlCol="0" anchor="t">
            <a:spAutoFit/>
          </a:bodyPr>
          <a:lstStyle/>
          <a:p>
            <a:pPr algn="ctr"/>
            <a:r>
              <a:rPr lang="nl-BE">
                <a:solidFill>
                  <a:srgbClr val="FFFFFF"/>
                </a:solidFill>
              </a:rPr>
              <a:t>OSLO Traject</a:t>
            </a:r>
            <a:endParaRPr lang="en-US">
              <a:solidFill>
                <a:srgbClr val="FFFFFF"/>
              </a:solidFill>
            </a:endParaRPr>
          </a:p>
        </p:txBody>
      </p:sp>
      <p:sp>
        <p:nvSpPr>
          <p:cNvPr id="6" name="Arrow: Left-Right 5">
            <a:extLst>
              <a:ext uri="{FF2B5EF4-FFF2-40B4-BE49-F238E27FC236}">
                <a16:creationId xmlns:a16="http://schemas.microsoft.com/office/drawing/2014/main" id="{FB7CF0AD-1C31-4BE8-A470-96FA94A3B786}"/>
              </a:ext>
            </a:extLst>
          </p:cNvPr>
          <p:cNvSpPr/>
          <p:nvPr/>
        </p:nvSpPr>
        <p:spPr>
          <a:xfrm>
            <a:off x="3807538" y="2635823"/>
            <a:ext cx="1575227" cy="585924"/>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nl-BE"/>
              <a:t>Uitwisseling</a:t>
            </a:r>
          </a:p>
        </p:txBody>
      </p:sp>
      <p:sp>
        <p:nvSpPr>
          <p:cNvPr id="3" name="Rectangle 2">
            <a:extLst>
              <a:ext uri="{FF2B5EF4-FFF2-40B4-BE49-F238E27FC236}">
                <a16:creationId xmlns:a16="http://schemas.microsoft.com/office/drawing/2014/main" id="{BEA701E2-83DA-56E5-F3CD-6213DA4DE3CE}"/>
              </a:ext>
            </a:extLst>
          </p:cNvPr>
          <p:cNvSpPr/>
          <p:nvPr/>
        </p:nvSpPr>
        <p:spPr>
          <a:xfrm>
            <a:off x="814677" y="1710991"/>
            <a:ext cx="7550611" cy="354840"/>
          </a:xfrm>
          <a:prstGeom prst="rect">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nl-BE"/>
              <a:t>Verkeersmetingen</a:t>
            </a:r>
            <a:endParaRPr lang="en-US"/>
          </a:p>
        </p:txBody>
      </p:sp>
      <p:sp>
        <p:nvSpPr>
          <p:cNvPr id="4" name="TextBox 3">
            <a:extLst>
              <a:ext uri="{FF2B5EF4-FFF2-40B4-BE49-F238E27FC236}">
                <a16:creationId xmlns:a16="http://schemas.microsoft.com/office/drawing/2014/main" id="{5B05B5EF-CD00-096B-AFC6-20FDE4A12958}"/>
              </a:ext>
            </a:extLst>
          </p:cNvPr>
          <p:cNvSpPr txBox="1"/>
          <p:nvPr/>
        </p:nvSpPr>
        <p:spPr>
          <a:xfrm>
            <a:off x="5552986" y="2143134"/>
            <a:ext cx="2813292" cy="314833"/>
          </a:xfrm>
          <a:prstGeom prst="rect">
            <a:avLst/>
          </a:prstGeom>
          <a:solidFill>
            <a:schemeClr val="bg2"/>
          </a:solidFill>
          <a:ln>
            <a:noFill/>
          </a:ln>
        </p:spPr>
        <p:txBody>
          <a:bodyPr wrap="square" lIns="91440" tIns="45720" rIns="91440" bIns="45720" rtlCol="0" anchor="t">
            <a:spAutoFit/>
          </a:bodyPr>
          <a:lstStyle/>
          <a:p>
            <a:pPr algn="ctr"/>
            <a:r>
              <a:rPr lang="nl-BE">
                <a:solidFill>
                  <a:srgbClr val="FFFFFF"/>
                </a:solidFill>
              </a:rPr>
              <a:t>Functioneel traject</a:t>
            </a:r>
            <a:endParaRPr lang="en-US"/>
          </a:p>
        </p:txBody>
      </p:sp>
      <p:cxnSp>
        <p:nvCxnSpPr>
          <p:cNvPr id="8" name="Straight Arrow Connector 7">
            <a:extLst>
              <a:ext uri="{FF2B5EF4-FFF2-40B4-BE49-F238E27FC236}">
                <a16:creationId xmlns:a16="http://schemas.microsoft.com/office/drawing/2014/main" id="{2592CFD7-B259-4C5C-AD9A-E25F428BAF37}"/>
              </a:ext>
            </a:extLst>
          </p:cNvPr>
          <p:cNvCxnSpPr/>
          <p:nvPr/>
        </p:nvCxnSpPr>
        <p:spPr>
          <a:xfrm>
            <a:off x="4595379" y="3257550"/>
            <a:ext cx="5196" cy="505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E60A6B-7EB3-5896-94AE-7BB01CE9E5D2}"/>
              </a:ext>
            </a:extLst>
          </p:cNvPr>
          <p:cNvSpPr txBox="1"/>
          <p:nvPr/>
        </p:nvSpPr>
        <p:spPr>
          <a:xfrm>
            <a:off x="3458175" y="3849385"/>
            <a:ext cx="2506414" cy="70788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nl-BE" sz="1000"/>
              <a:t>Verslagen van de werkgroepen worden gedeeld</a:t>
            </a:r>
          </a:p>
          <a:p>
            <a:pPr marL="285750" indent="-285750">
              <a:buFont typeface="Arial" panose="020B0604020202020204" pitchFamily="34" charset="0"/>
              <a:buChar char="•"/>
            </a:pPr>
            <a:r>
              <a:rPr lang="nl-BE" sz="1000"/>
              <a:t>Korte update van de andere werkgroep in elke meeting</a:t>
            </a:r>
          </a:p>
        </p:txBody>
      </p:sp>
    </p:spTree>
    <p:extLst>
      <p:ext uri="{BB962C8B-B14F-4D97-AF65-F5344CB8AC3E}">
        <p14:creationId xmlns:p14="http://schemas.microsoft.com/office/powerpoint/2010/main" val="993277002"/>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1a30d34c7e0_0_32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a30d34c7e0_0_32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a30d34c7e0_0_32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511" name="Google Shape;511;g1a30d34c7e0_0_32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g1a30d34c7e0_0_335"/>
          <p:cNvPicPr preferRelativeResize="0"/>
          <p:nvPr/>
        </p:nvPicPr>
        <p:blipFill rotWithShape="1">
          <a:blip r:embed="rId3">
            <a:alphaModFix/>
          </a:blip>
          <a:srcRect l="8011" r="8011"/>
          <a:stretch/>
        </p:blipFill>
        <p:spPr>
          <a:xfrm>
            <a:off x="6" y="0"/>
            <a:ext cx="9214340" cy="5943600"/>
          </a:xfrm>
          <a:prstGeom prst="rect">
            <a:avLst/>
          </a:prstGeom>
          <a:noFill/>
          <a:ln>
            <a:noFill/>
          </a:ln>
        </p:spPr>
      </p:pic>
      <p:sp>
        <p:nvSpPr>
          <p:cNvPr id="518" name="Google Shape;518;g1a30d34c7e0_0_335"/>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spcBef>
                <a:spcPts val="0"/>
              </a:spcBef>
              <a:spcAft>
                <a:spcPts val="0"/>
              </a:spcAft>
              <a:buClr>
                <a:srgbClr val="000000"/>
              </a:buClr>
              <a:buSzPts val="900"/>
              <a:buFont typeface="Arial"/>
              <a:buNone/>
            </a:pPr>
            <a:fld id="{00000000-1234-1234-1234-123412341234}" type="slidenum">
              <a:rPr lang="en-GB"/>
              <a:t>16</a:t>
            </a:fld>
            <a:endParaRPr/>
          </a:p>
        </p:txBody>
      </p:sp>
      <p:sp>
        <p:nvSpPr>
          <p:cNvPr id="519" name="Google Shape;519;g1a30d34c7e0_0_335"/>
          <p:cNvSpPr/>
          <p:nvPr/>
        </p:nvSpPr>
        <p:spPr>
          <a:xfrm>
            <a:off x="75" y="0"/>
            <a:ext cx="9214200" cy="5122200"/>
          </a:xfrm>
          <a:prstGeom prst="rect">
            <a:avLst/>
          </a:prstGeom>
          <a:solidFill>
            <a:schemeClr val="dk1">
              <a:alpha val="32159"/>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en-GB"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g1a30d34c7e0_0_342"/>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525" name="Google Shape;525;g1a30d34c7e0_0_342"/>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1a30d34c7e0_0_3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Bottom-up</a:t>
            </a:r>
            <a:endParaRPr sz="1400" b="0" i="0" u="none" strike="noStrike" cap="none">
              <a:solidFill>
                <a:srgbClr val="000000"/>
              </a:solidFill>
              <a:latin typeface="Arial"/>
              <a:ea typeface="Arial"/>
              <a:cs typeface="Arial"/>
              <a:sym typeface="Arial"/>
            </a:endParaRPr>
          </a:p>
        </p:txBody>
      </p:sp>
      <p:sp>
        <p:nvSpPr>
          <p:cNvPr id="531" name="Google Shape;531;g1a30d34c7e0_0_347"/>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g1a30d34c7e0_0_347"/>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g1a30d34c7e0_0_347"/>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b="0" i="0" u="none" strike="noStrike" cap="none">
                <a:solidFill>
                  <a:srgbClr val="000000"/>
                </a:solidFill>
                <a:latin typeface="Arial"/>
                <a:ea typeface="Arial"/>
                <a:cs typeface="Arial"/>
                <a:sym typeface="Arial"/>
              </a:rPr>
              <a:t>Use Cases</a:t>
            </a:r>
            <a:endParaRPr b="0" i="0" u="none" strike="noStrike" cap="none">
              <a:solidFill>
                <a:srgbClr val="000000"/>
              </a:solidFill>
              <a:latin typeface="Arial"/>
              <a:ea typeface="Arial"/>
              <a:cs typeface="Arial"/>
              <a:sym typeface="Arial"/>
            </a:endParaRPr>
          </a:p>
        </p:txBody>
      </p:sp>
      <p:sp>
        <p:nvSpPr>
          <p:cNvPr id="534" name="Google Shape;534;g1a30d34c7e0_0_347"/>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g1a30d34c7e0_0_347"/>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g1a30d34c7e0_0_347"/>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a:t>Bestaande standaarden</a:t>
            </a:r>
            <a:endParaRPr b="0" i="0" u="none" strike="noStrike" cap="none">
              <a:solidFill>
                <a:srgbClr val="000000"/>
              </a:solidFill>
              <a:latin typeface="Arial"/>
              <a:ea typeface="Arial"/>
              <a:cs typeface="Arial"/>
              <a:sym typeface="Arial"/>
            </a:endParaRPr>
          </a:p>
        </p:txBody>
      </p:sp>
      <p:sp>
        <p:nvSpPr>
          <p:cNvPr id="537" name="Google Shape;537;g1a30d34c7e0_0_347"/>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a:t>Semantische</a:t>
            </a:r>
            <a:endParaRPr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b="0" i="0" u="none" strike="noStrike" cap="none">
                <a:solidFill>
                  <a:srgbClr val="000000"/>
                </a:solidFill>
                <a:latin typeface="Arial"/>
                <a:ea typeface="Arial"/>
                <a:cs typeface="Arial"/>
                <a:sym typeface="Arial"/>
              </a:rPr>
              <a:t>Standaard</a:t>
            </a:r>
            <a:endParaRPr b="0" i="0" u="none" strike="noStrike" cap="none">
              <a:solidFill>
                <a:srgbClr val="000000"/>
              </a:solidFill>
              <a:latin typeface="Arial"/>
              <a:ea typeface="Arial"/>
              <a:cs typeface="Arial"/>
              <a:sym typeface="Arial"/>
            </a:endParaRPr>
          </a:p>
        </p:txBody>
      </p:sp>
      <p:sp>
        <p:nvSpPr>
          <p:cNvPr id="538" name="Google Shape;538;g1a30d34c7e0_0_347"/>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9" name="Google Shape;539;g1a30d34c7e0_0_347" descr="Afbeelding met schermafbeelding&#10;&#10;Beschrijving is gegenereerd met zeer hoge betrouwbaarheid"/>
          <p:cNvPicPr preferRelativeResize="0"/>
          <p:nvPr/>
        </p:nvPicPr>
        <p:blipFill rotWithShape="1">
          <a:blip r:embed="rId3">
            <a:alphaModFix/>
          </a:blip>
          <a:srcRect l="1017" t="2817" r="1144" b="3259"/>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540" name="Google Shape;540;g1a30d34c7e0_0_347"/>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1" name="Google Shape;541;g1a30d34c7e0_0_347"/>
          <p:cNvPicPr preferRelativeResize="0"/>
          <p:nvPr/>
        </p:nvPicPr>
        <p:blipFill rotWithShape="1">
          <a:blip r:embed="rId4">
            <a:alphaModFix/>
          </a:blip>
          <a:srcRect l="53582" t="830" r="1158"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542" name="Google Shape;542;g1a30d34c7e0_0_347"/>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543" name="Google Shape;543;g1a30d34c7e0_0_347"/>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4" name="Google Shape;544;g1a30d34c7e0_0_347"/>
          <p:cNvPicPr preferRelativeResize="0"/>
          <p:nvPr/>
        </p:nvPicPr>
        <p:blipFill rotWithShape="1">
          <a:blip r:embed="rId5">
            <a:alphaModFix/>
          </a:blip>
          <a:srcRect t="20057" r="12975"/>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545" name="Google Shape;545;g1a30d34c7e0_0_347"/>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b="0" i="0" u="none" strike="noStrike" cap="none">
                <a:solidFill>
                  <a:srgbClr val="000000"/>
                </a:solidFill>
                <a:latin typeface="Arial"/>
                <a:ea typeface="Arial"/>
                <a:cs typeface="Arial"/>
                <a:sym typeface="Arial"/>
              </a:rPr>
              <a:t>Feedback</a:t>
            </a:r>
            <a:r>
              <a:rPr lang="en-GB"/>
              <a:t>sessies</a:t>
            </a:r>
            <a:endParaRPr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g1a30d34c7e0_0_366"/>
          <p:cNvGrpSpPr/>
          <p:nvPr/>
        </p:nvGrpSpPr>
        <p:grpSpPr>
          <a:xfrm>
            <a:off x="2342197" y="1144005"/>
            <a:ext cx="4708658" cy="3620576"/>
            <a:chOff x="1458457" y="999024"/>
            <a:chExt cx="6930612" cy="5357467"/>
          </a:xfrm>
        </p:grpSpPr>
        <p:grpSp>
          <p:nvGrpSpPr>
            <p:cNvPr id="551" name="Google Shape;551;g1a30d34c7e0_0_366"/>
            <p:cNvGrpSpPr/>
            <p:nvPr/>
          </p:nvGrpSpPr>
          <p:grpSpPr>
            <a:xfrm>
              <a:off x="1919797" y="1046475"/>
              <a:ext cx="5712549" cy="844800"/>
              <a:chOff x="1347216" y="1298723"/>
              <a:chExt cx="5712549" cy="844800"/>
            </a:xfrm>
          </p:grpSpPr>
          <p:sp>
            <p:nvSpPr>
              <p:cNvPr id="552" name="Google Shape;552;g1a30d34c7e0_0_366"/>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3" name="Google Shape;553;g1a30d34c7e0_0_366"/>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Semantische</a:t>
                </a:r>
                <a:r>
                  <a:rPr lang="en-GB"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grpSp>
          <p:nvGrpSpPr>
            <p:cNvPr id="554" name="Google Shape;554;g1a30d34c7e0_0_366"/>
            <p:cNvGrpSpPr/>
            <p:nvPr/>
          </p:nvGrpSpPr>
          <p:grpSpPr>
            <a:xfrm>
              <a:off x="1458457" y="999024"/>
              <a:ext cx="922591" cy="922591"/>
              <a:chOff x="5386104" y="4046311"/>
              <a:chExt cx="1511700" cy="1511700"/>
            </a:xfrm>
          </p:grpSpPr>
          <p:sp>
            <p:nvSpPr>
              <p:cNvPr id="555" name="Google Shape;555;g1a30d34c7e0_0_366"/>
              <p:cNvSpPr/>
              <p:nvPr/>
            </p:nvSpPr>
            <p:spPr>
              <a:xfrm>
                <a:off x="5386104" y="4046311"/>
                <a:ext cx="1511700" cy="15117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56" name="Google Shape;556;g1a30d34c7e0_0_366"/>
              <p:cNvPicPr preferRelativeResize="0"/>
              <p:nvPr/>
            </p:nvPicPr>
            <p:blipFill rotWithShape="1">
              <a:blip r:embed="rId3">
                <a:alphaModFix/>
              </a:blip>
              <a:srcRect/>
              <a:stretch/>
            </p:blipFill>
            <p:spPr>
              <a:xfrm>
                <a:off x="5666520" y="4326726"/>
                <a:ext cx="950976" cy="950976"/>
              </a:xfrm>
              <a:prstGeom prst="rect">
                <a:avLst/>
              </a:prstGeom>
              <a:noFill/>
              <a:ln>
                <a:noFill/>
              </a:ln>
            </p:spPr>
          </p:pic>
        </p:grpSp>
        <p:grpSp>
          <p:nvGrpSpPr>
            <p:cNvPr id="557" name="Google Shape;557;g1a30d34c7e0_0_366"/>
            <p:cNvGrpSpPr/>
            <p:nvPr/>
          </p:nvGrpSpPr>
          <p:grpSpPr>
            <a:xfrm>
              <a:off x="2381127" y="2145472"/>
              <a:ext cx="5712416" cy="845100"/>
              <a:chOff x="1347216" y="1298716"/>
              <a:chExt cx="5712416" cy="845100"/>
            </a:xfrm>
          </p:grpSpPr>
          <p:sp>
            <p:nvSpPr>
              <p:cNvPr id="558" name="Google Shape;558;g1a30d34c7e0_0_366"/>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9" name="Google Shape;559;g1a30d34c7e0_0_366"/>
              <p:cNvSpPr txBox="1"/>
              <p:nvPr/>
            </p:nvSpPr>
            <p:spPr>
              <a:xfrm>
                <a:off x="1699832" y="1298716"/>
                <a:ext cx="5359800" cy="8451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Technische</a:t>
                </a:r>
                <a:r>
                  <a:rPr lang="en-GB"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sp>
          <p:nvSpPr>
            <p:cNvPr id="560" name="Google Shape;560;g1a30d34c7e0_0_366"/>
            <p:cNvSpPr/>
            <p:nvPr/>
          </p:nvSpPr>
          <p:spPr>
            <a:xfrm>
              <a:off x="7466269" y="2106620"/>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61" name="Google Shape;561;g1a30d34c7e0_0_366"/>
            <p:cNvPicPr preferRelativeResize="0"/>
            <p:nvPr/>
          </p:nvPicPr>
          <p:blipFill rotWithShape="1">
            <a:blip r:embed="rId4">
              <a:alphaModFix/>
            </a:blip>
            <a:srcRect/>
            <a:stretch/>
          </p:blipFill>
          <p:spPr>
            <a:xfrm>
              <a:off x="7672673" y="2313024"/>
              <a:ext cx="509849" cy="509849"/>
            </a:xfrm>
            <a:prstGeom prst="rect">
              <a:avLst/>
            </a:prstGeom>
            <a:noFill/>
            <a:ln>
              <a:noFill/>
            </a:ln>
          </p:spPr>
        </p:pic>
        <p:grpSp>
          <p:nvGrpSpPr>
            <p:cNvPr id="562" name="Google Shape;562;g1a30d34c7e0_0_366"/>
            <p:cNvGrpSpPr/>
            <p:nvPr/>
          </p:nvGrpSpPr>
          <p:grpSpPr>
            <a:xfrm>
              <a:off x="1919797" y="3283126"/>
              <a:ext cx="5712549" cy="844800"/>
              <a:chOff x="1347216" y="1298723"/>
              <a:chExt cx="5712549" cy="844800"/>
            </a:xfrm>
          </p:grpSpPr>
          <p:sp>
            <p:nvSpPr>
              <p:cNvPr id="563" name="Google Shape;563;g1a30d34c7e0_0_366"/>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4" name="Google Shape;564;g1a30d34c7e0_0_366"/>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Tools</a:t>
                </a:r>
                <a:endParaRPr sz="1400" b="0" i="0" u="none" strike="noStrike" cap="none">
                  <a:solidFill>
                    <a:srgbClr val="000000"/>
                  </a:solidFill>
                  <a:latin typeface="Arial"/>
                  <a:ea typeface="Arial"/>
                  <a:cs typeface="Arial"/>
                  <a:sym typeface="Arial"/>
                </a:endParaRPr>
              </a:p>
            </p:txBody>
          </p:sp>
        </p:grpSp>
        <p:sp>
          <p:nvSpPr>
            <p:cNvPr id="565" name="Google Shape;565;g1a30d34c7e0_0_366"/>
            <p:cNvSpPr/>
            <p:nvPr/>
          </p:nvSpPr>
          <p:spPr>
            <a:xfrm>
              <a:off x="1458468" y="3235683"/>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66" name="Google Shape;566;g1a30d34c7e0_0_366"/>
            <p:cNvGrpSpPr/>
            <p:nvPr/>
          </p:nvGrpSpPr>
          <p:grpSpPr>
            <a:xfrm>
              <a:off x="2381127" y="4382130"/>
              <a:ext cx="5712549" cy="844800"/>
              <a:chOff x="1347216" y="1298723"/>
              <a:chExt cx="5712549" cy="844800"/>
            </a:xfrm>
          </p:grpSpPr>
          <p:sp>
            <p:nvSpPr>
              <p:cNvPr id="567" name="Google Shape;567;g1a30d34c7e0_0_366"/>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8" name="Google Shape;568;g1a30d34c7e0_0_366"/>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Support &amp; Governance</a:t>
                </a:r>
                <a:endParaRPr sz="1800" b="0" i="0" u="none" strike="noStrike" cap="none">
                  <a:solidFill>
                    <a:srgbClr val="000000"/>
                  </a:solidFill>
                  <a:latin typeface="Arial"/>
                  <a:ea typeface="Arial"/>
                  <a:cs typeface="Arial"/>
                  <a:sym typeface="Arial"/>
                </a:endParaRPr>
              </a:p>
            </p:txBody>
          </p:sp>
        </p:grpSp>
        <p:sp>
          <p:nvSpPr>
            <p:cNvPr id="569" name="Google Shape;569;g1a30d34c7e0_0_366"/>
            <p:cNvSpPr/>
            <p:nvPr/>
          </p:nvSpPr>
          <p:spPr>
            <a:xfrm>
              <a:off x="7466269" y="434327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70" name="Google Shape;570;g1a30d34c7e0_0_366"/>
            <p:cNvGrpSpPr/>
            <p:nvPr/>
          </p:nvGrpSpPr>
          <p:grpSpPr>
            <a:xfrm>
              <a:off x="1960271" y="5481134"/>
              <a:ext cx="5712549" cy="844800"/>
              <a:chOff x="1347216" y="1298723"/>
              <a:chExt cx="5712549" cy="844800"/>
            </a:xfrm>
          </p:grpSpPr>
          <p:sp>
            <p:nvSpPr>
              <p:cNvPr id="571" name="Google Shape;571;g1a30d34c7e0_0_366"/>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2" name="Google Shape;572;g1a30d34c7e0_0_366"/>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grpSp>
        <p:sp>
          <p:nvSpPr>
            <p:cNvPr id="573" name="Google Shape;573;g1a30d34c7e0_0_366"/>
            <p:cNvSpPr/>
            <p:nvPr/>
          </p:nvSpPr>
          <p:spPr>
            <a:xfrm>
              <a:off x="1498942" y="543369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4" name="Google Shape;574;g1a30d34c7e0_0_366"/>
            <p:cNvPicPr preferRelativeResize="0"/>
            <p:nvPr/>
          </p:nvPicPr>
          <p:blipFill rotWithShape="1">
            <a:blip r:embed="rId5">
              <a:alphaModFix/>
            </a:blip>
            <a:srcRect/>
            <a:stretch/>
          </p:blipFill>
          <p:spPr>
            <a:xfrm>
              <a:off x="1631703" y="3415404"/>
              <a:ext cx="580382" cy="580382"/>
            </a:xfrm>
            <a:prstGeom prst="rect">
              <a:avLst/>
            </a:prstGeom>
            <a:noFill/>
            <a:ln>
              <a:noFill/>
            </a:ln>
          </p:spPr>
        </p:pic>
        <p:pic>
          <p:nvPicPr>
            <p:cNvPr id="575" name="Google Shape;575;g1a30d34c7e0_0_366"/>
            <p:cNvPicPr preferRelativeResize="0"/>
            <p:nvPr/>
          </p:nvPicPr>
          <p:blipFill rotWithShape="1">
            <a:blip r:embed="rId6">
              <a:alphaModFix/>
            </a:blip>
            <a:srcRect/>
            <a:stretch/>
          </p:blipFill>
          <p:spPr>
            <a:xfrm>
              <a:off x="7644864" y="4468760"/>
              <a:ext cx="567040" cy="567040"/>
            </a:xfrm>
            <a:prstGeom prst="rect">
              <a:avLst/>
            </a:prstGeom>
            <a:noFill/>
            <a:ln>
              <a:noFill/>
            </a:ln>
          </p:spPr>
        </p:pic>
        <p:pic>
          <p:nvPicPr>
            <p:cNvPr id="576" name="Google Shape;576;g1a30d34c7e0_0_366"/>
            <p:cNvPicPr preferRelativeResize="0"/>
            <p:nvPr/>
          </p:nvPicPr>
          <p:blipFill rotWithShape="1">
            <a:blip r:embed="rId7">
              <a:alphaModFix/>
            </a:blip>
            <a:srcRect/>
            <a:stretch/>
          </p:blipFill>
          <p:spPr>
            <a:xfrm>
              <a:off x="1719028" y="5638800"/>
              <a:ext cx="500291" cy="500291"/>
            </a:xfrm>
            <a:prstGeom prst="rect">
              <a:avLst/>
            </a:prstGeom>
            <a:noFill/>
            <a:ln>
              <a:noFill/>
            </a:ln>
          </p:spPr>
        </p:pic>
      </p:grpSp>
      <p:sp>
        <p:nvSpPr>
          <p:cNvPr id="577" name="Google Shape;577;g1a30d34c7e0_0_366"/>
          <p:cNvSpPr/>
          <p:nvPr/>
        </p:nvSpPr>
        <p:spPr>
          <a:xfrm>
            <a:off x="3048575" y="1253350"/>
            <a:ext cx="32958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Semanti</a:t>
            </a:r>
            <a:r>
              <a:rPr lang="en-GB" sz="1800" b="1"/>
              <a:t>sche</a:t>
            </a:r>
            <a:r>
              <a:rPr lang="en-GB" sz="1800" b="0" i="0" u="none" strike="noStrike" cap="none">
                <a:solidFill>
                  <a:srgbClr val="000000"/>
                </a:solidFill>
                <a:latin typeface="Arial"/>
                <a:ea typeface="Arial"/>
                <a:cs typeface="Arial"/>
                <a:sym typeface="Arial"/>
              </a:rPr>
              <a:t> </a:t>
            </a:r>
            <a:r>
              <a:rPr lang="en-GB" sz="1800"/>
              <a:t>interoperabiliteit</a:t>
            </a:r>
            <a:endParaRPr sz="1800" b="0" i="0" u="none" strike="noStrike" cap="none">
              <a:solidFill>
                <a:srgbClr val="000000"/>
              </a:solidFill>
              <a:latin typeface="Arial"/>
              <a:ea typeface="Arial"/>
              <a:cs typeface="Arial"/>
              <a:sym typeface="Arial"/>
            </a:endParaRPr>
          </a:p>
        </p:txBody>
      </p:sp>
      <p:sp>
        <p:nvSpPr>
          <p:cNvPr id="578" name="Google Shape;578;g1a30d34c7e0_0_366"/>
          <p:cNvSpPr/>
          <p:nvPr/>
        </p:nvSpPr>
        <p:spPr>
          <a:xfrm>
            <a:off x="3087900" y="20132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a:t>Technische </a:t>
            </a:r>
            <a:r>
              <a:rPr lang="en-GB" sz="1800"/>
              <a:t>interoperabiliteit</a:t>
            </a:r>
            <a:endParaRPr sz="1800" b="0" i="0" u="none" strike="noStrike" cap="none">
              <a:solidFill>
                <a:srgbClr val="000000"/>
              </a:solidFill>
              <a:latin typeface="Arial"/>
              <a:ea typeface="Arial"/>
              <a:cs typeface="Arial"/>
              <a:sym typeface="Arial"/>
            </a:endParaRPr>
          </a:p>
        </p:txBody>
      </p:sp>
      <p:sp>
        <p:nvSpPr>
          <p:cNvPr id="579" name="Google Shape;579;g1a30d34c7e0_0_366"/>
          <p:cNvSpPr/>
          <p:nvPr/>
        </p:nvSpPr>
        <p:spPr>
          <a:xfrm>
            <a:off x="3076200" y="2773200"/>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a:t>Hulpmiddelen</a:t>
            </a:r>
            <a:endParaRPr sz="1800" b="0" i="0" u="none" strike="noStrike" cap="none">
              <a:solidFill>
                <a:srgbClr val="000000"/>
              </a:solidFill>
              <a:latin typeface="Arial"/>
              <a:ea typeface="Arial"/>
              <a:cs typeface="Arial"/>
              <a:sym typeface="Arial"/>
            </a:endParaRPr>
          </a:p>
        </p:txBody>
      </p:sp>
      <p:sp>
        <p:nvSpPr>
          <p:cNvPr id="580" name="Google Shape;580;g1a30d34c7e0_0_366"/>
          <p:cNvSpPr/>
          <p:nvPr/>
        </p:nvSpPr>
        <p:spPr>
          <a:xfrm>
            <a:off x="3078725" y="35015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a:t>Ondersteuning </a:t>
            </a:r>
            <a:r>
              <a:rPr lang="en-GB" sz="1800" b="1" i="0" u="none" strike="noStrike" cap="none">
                <a:solidFill>
                  <a:srgbClr val="000000"/>
                </a:solidFill>
                <a:latin typeface="Arial"/>
                <a:ea typeface="Arial"/>
                <a:cs typeface="Arial"/>
                <a:sym typeface="Arial"/>
              </a:rPr>
              <a:t>&amp; </a:t>
            </a:r>
            <a:r>
              <a:rPr lang="en-GB" sz="1800" b="1"/>
              <a:t>Bestuur</a:t>
            </a:r>
            <a:endParaRPr sz="1800" b="0" i="0" u="none" strike="noStrike" cap="none">
              <a:solidFill>
                <a:srgbClr val="000000"/>
              </a:solidFill>
              <a:latin typeface="Arial"/>
              <a:ea typeface="Arial"/>
              <a:cs typeface="Arial"/>
              <a:sym typeface="Arial"/>
            </a:endParaRPr>
          </a:p>
        </p:txBody>
      </p:sp>
      <p:sp>
        <p:nvSpPr>
          <p:cNvPr id="581" name="Google Shape;581;g1a30d34c7e0_0_366"/>
          <p:cNvSpPr/>
          <p:nvPr/>
        </p:nvSpPr>
        <p:spPr>
          <a:xfrm>
            <a:off x="3078725" y="426342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Use cases</a:t>
            </a:r>
            <a:endParaRPr sz="1800" b="0" i="0" u="none" strike="noStrike" cap="none">
              <a:solidFill>
                <a:srgbClr val="000000"/>
              </a:solidFill>
              <a:latin typeface="Arial"/>
              <a:ea typeface="Arial"/>
              <a:cs typeface="Arial"/>
              <a:sym typeface="Arial"/>
            </a:endParaRPr>
          </a:p>
        </p:txBody>
      </p:sp>
      <p:sp>
        <p:nvSpPr>
          <p:cNvPr id="582" name="Google Shape;582;g1a30d34c7e0_0_366"/>
          <p:cNvSpPr txBox="1"/>
          <p:nvPr/>
        </p:nvSpPr>
        <p:spPr>
          <a:xfrm>
            <a:off x="628651" y="273850"/>
            <a:ext cx="25593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b9224f4a86_0_5"/>
          <p:cNvSpPr/>
          <p:nvPr/>
        </p:nvSpPr>
        <p:spPr>
          <a:xfrm>
            <a:off x="727814" y="2608875"/>
            <a:ext cx="2581268" cy="972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Introductie geven over </a:t>
            </a:r>
          </a:p>
          <a:p>
            <a:pPr marL="0" marR="0" lvl="0" indent="0" algn="ctr" rtl="0">
              <a:lnSpc>
                <a:spcPct val="100000"/>
              </a:lnSpc>
              <a:spcBef>
                <a:spcPts val="0"/>
              </a:spcBef>
              <a:spcAft>
                <a:spcPts val="0"/>
              </a:spcAft>
              <a:buClr>
                <a:srgbClr val="000000"/>
              </a:buClr>
              <a:buSzPts val="1600"/>
              <a:buFont typeface="Arial"/>
              <a:buNone/>
            </a:pPr>
            <a:r>
              <a:rPr lang="en-GB" sz="1600" b="1">
                <a:solidFill>
                  <a:schemeClr val="dk1"/>
                </a:solidFill>
              </a:rPr>
              <a:t>OSLO Verkeersmetingen</a:t>
            </a:r>
            <a:endParaRPr sz="1600" b="1" i="0" u="none" strike="noStrike" cap="none">
              <a:solidFill>
                <a:schemeClr val="dk1"/>
              </a:solidFill>
              <a:latin typeface="Arial"/>
              <a:ea typeface="Arial"/>
              <a:cs typeface="Arial"/>
              <a:sym typeface="Arial"/>
            </a:endParaRPr>
          </a:p>
        </p:txBody>
      </p:sp>
      <p:sp>
        <p:nvSpPr>
          <p:cNvPr id="249" name="Google Shape;249;g1b9224f4a86_0_5"/>
          <p:cNvSpPr txBox="1"/>
          <p:nvPr/>
        </p:nvSpPr>
        <p:spPr>
          <a:xfrm>
            <a:off x="628651" y="466720"/>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Doelstelling</a:t>
            </a:r>
            <a:endParaRPr sz="3200" b="1" i="0" u="none" strike="noStrike" cap="none">
              <a:solidFill>
                <a:srgbClr val="000000"/>
              </a:solidFill>
              <a:latin typeface="Arial"/>
              <a:ea typeface="Arial"/>
              <a:cs typeface="Arial"/>
              <a:sym typeface="Arial"/>
            </a:endParaRPr>
          </a:p>
        </p:txBody>
      </p:sp>
      <p:sp>
        <p:nvSpPr>
          <p:cNvPr id="250" name="Google Shape;250;g1b9224f4a86_0_5"/>
          <p:cNvSpPr/>
          <p:nvPr/>
        </p:nvSpPr>
        <p:spPr>
          <a:xfrm>
            <a:off x="3465600" y="2298225"/>
            <a:ext cx="24873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err="1">
                <a:solidFill>
                  <a:schemeClr val="dk1"/>
                </a:solidFill>
                <a:latin typeface="Arial"/>
                <a:ea typeface="Arial"/>
                <a:cs typeface="Arial"/>
                <a:sym typeface="Arial"/>
              </a:rPr>
              <a:t>Introductie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geven</a:t>
            </a:r>
            <a:r>
              <a:rPr lang="en-GB" sz="1600" b="0" i="0" u="none" strike="noStrike" cap="none">
                <a:solidFill>
                  <a:schemeClr val="dk1"/>
                </a:solidFill>
                <a:latin typeface="Arial"/>
                <a:ea typeface="Arial"/>
                <a:cs typeface="Arial"/>
                <a:sym typeface="Arial"/>
              </a:rPr>
              <a:t> over </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OSLO</a:t>
            </a:r>
            <a:endParaRPr sz="1400" b="1" i="0" u="none" strike="noStrike" cap="none">
              <a:solidFill>
                <a:schemeClr val="dk1"/>
              </a:solidFill>
              <a:latin typeface="Arial"/>
              <a:ea typeface="Arial"/>
              <a:cs typeface="Arial"/>
              <a:sym typeface="Arial"/>
            </a:endParaRPr>
          </a:p>
        </p:txBody>
      </p:sp>
      <p:sp>
        <p:nvSpPr>
          <p:cNvPr id="251" name="Google Shape;251;g1b9224f4a86_0_5"/>
          <p:cNvSpPr/>
          <p:nvPr/>
        </p:nvSpPr>
        <p:spPr>
          <a:xfrm>
            <a:off x="6182650" y="2298225"/>
            <a:ext cx="2212800" cy="1593900"/>
          </a:xfrm>
          <a:prstGeom prst="rect">
            <a:avLst/>
          </a:prstGeom>
          <a:noFill/>
          <a:ln>
            <a:noFill/>
          </a:ln>
        </p:spPr>
        <p:txBody>
          <a:bodyPr spcFirstLastPara="1" wrap="square" lIns="91425" tIns="45700" rIns="91425" bIns="45700" anchor="ctr" anchorCtr="0">
            <a:noAutofit/>
          </a:bodyPr>
          <a:lstStyle/>
          <a:p>
            <a:pPr algn="ctr">
              <a:buSzPts val="1600"/>
            </a:pPr>
            <a:r>
              <a:rPr lang="en-GB" sz="1600" b="0" i="0" u="none" strike="noStrike" cap="none" err="1">
                <a:solidFill>
                  <a:schemeClr val="dk1"/>
                </a:solidFill>
                <a:latin typeface="Arial"/>
                <a:ea typeface="Arial"/>
                <a:cs typeface="Arial"/>
                <a:sym typeface="Arial"/>
              </a:rPr>
              <a:t>Brainstormen</a:t>
            </a:r>
            <a:r>
              <a:rPr lang="en-GB" sz="1600" b="0" i="0" u="none" strike="noStrike" cap="none">
                <a:solidFill>
                  <a:schemeClr val="dk1"/>
                </a:solidFill>
                <a:latin typeface="Arial"/>
                <a:ea typeface="Arial"/>
                <a:cs typeface="Arial"/>
                <a:sym typeface="Arial"/>
              </a:rPr>
              <a:t> over </a:t>
            </a:r>
            <a:r>
              <a:rPr lang="en-GB" sz="1600" b="1">
                <a:solidFill>
                  <a:schemeClr val="dk1"/>
                </a:solidFill>
              </a:rPr>
              <a:t>scoping </a:t>
            </a:r>
            <a:r>
              <a:rPr lang="en-GB" sz="1600" b="1" err="1">
                <a:solidFill>
                  <a:schemeClr val="dk1"/>
                </a:solidFill>
              </a:rPr>
              <a:t>en</a:t>
            </a:r>
            <a:r>
              <a:rPr lang="en-GB" sz="1600" b="1">
                <a:solidFill>
                  <a:schemeClr val="dk1"/>
                </a:solidFill>
              </a:rPr>
              <a:t> </a:t>
            </a:r>
            <a:r>
              <a:rPr lang="en-GB" sz="1600" b="1" err="1">
                <a:solidFill>
                  <a:schemeClr val="dk1"/>
                </a:solidFill>
              </a:rPr>
              <a:t>concepten</a:t>
            </a:r>
            <a:endParaRPr sz="1400" b="1" i="0" u="none" strike="noStrike" cap="none" err="1">
              <a:solidFill>
                <a:schemeClr val="dk1"/>
              </a:solidFill>
              <a:latin typeface="Arial"/>
              <a:ea typeface="Arial"/>
              <a:cs typeface="Arial"/>
              <a:sym typeface="Arial"/>
            </a:endParaRPr>
          </a:p>
        </p:txBody>
      </p:sp>
      <p:grpSp>
        <p:nvGrpSpPr>
          <p:cNvPr id="252" name="Google Shape;252;g1b9224f4a86_0_5"/>
          <p:cNvGrpSpPr/>
          <p:nvPr/>
        </p:nvGrpSpPr>
        <p:grpSpPr>
          <a:xfrm>
            <a:off x="7060478" y="1774522"/>
            <a:ext cx="457150" cy="457157"/>
            <a:chOff x="4143375" y="39688"/>
            <a:chExt cx="1338263" cy="1339849"/>
          </a:xfrm>
        </p:grpSpPr>
        <p:sp>
          <p:nvSpPr>
            <p:cNvPr id="253" name="Google Shape;253;g1b9224f4a86_0_5"/>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 name="Google Shape;254;g1b9224f4a86_0_5"/>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 name="Google Shape;255;g1b9224f4a86_0_5"/>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56" name="Google Shape;256;g1b9224f4a86_0_5"/>
          <p:cNvSpPr/>
          <p:nvPr/>
        </p:nvSpPr>
        <p:spPr>
          <a:xfrm>
            <a:off x="4480650" y="1774500"/>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
        <p:nvSpPr>
          <p:cNvPr id="257" name="Google Shape;257;g1b9224f4a86_0_5"/>
          <p:cNvSpPr/>
          <p:nvPr/>
        </p:nvSpPr>
        <p:spPr>
          <a:xfrm>
            <a:off x="1736265" y="1821413"/>
            <a:ext cx="451562" cy="363372"/>
          </a:xfrm>
          <a:custGeom>
            <a:avLst/>
            <a:gdLst/>
            <a:ahLst/>
            <a:cxnLst/>
            <a:rect l="l" t="t" r="r" b="b"/>
            <a:pathLst>
              <a:path w="451562" h="363372" extrusionOk="0">
                <a:moveTo>
                  <a:pt x="240065" y="14099"/>
                </a:moveTo>
                <a:lnTo>
                  <a:pt x="240065" y="57962"/>
                </a:lnTo>
                <a:cubicBezTo>
                  <a:pt x="240065" y="65748"/>
                  <a:pt x="233754" y="72060"/>
                  <a:pt x="225969" y="72060"/>
                </a:cubicBezTo>
                <a:cubicBezTo>
                  <a:pt x="218185" y="72060"/>
                  <a:pt x="211874" y="65748"/>
                  <a:pt x="211874" y="57962"/>
                </a:cubicBezTo>
                <a:lnTo>
                  <a:pt x="211874" y="14099"/>
                </a:lnTo>
                <a:cubicBezTo>
                  <a:pt x="211874" y="6312"/>
                  <a:pt x="218185" y="0"/>
                  <a:pt x="225969" y="0"/>
                </a:cubicBezTo>
                <a:cubicBezTo>
                  <a:pt x="233754" y="0"/>
                  <a:pt x="240065" y="6312"/>
                  <a:pt x="240065" y="14099"/>
                </a:cubicBezTo>
                <a:close/>
                <a:moveTo>
                  <a:pt x="177981" y="19738"/>
                </a:moveTo>
                <a:cubicBezTo>
                  <a:pt x="176410" y="16333"/>
                  <a:pt x="173547" y="13695"/>
                  <a:pt x="170025" y="12407"/>
                </a:cubicBezTo>
                <a:cubicBezTo>
                  <a:pt x="166516" y="11095"/>
                  <a:pt x="162623" y="11276"/>
                  <a:pt x="159250" y="12908"/>
                </a:cubicBezTo>
                <a:cubicBezTo>
                  <a:pt x="152186" y="16181"/>
                  <a:pt x="149112" y="24561"/>
                  <a:pt x="152384" y="31627"/>
                </a:cubicBezTo>
                <a:cubicBezTo>
                  <a:pt x="152396" y="31653"/>
                  <a:pt x="152409" y="31680"/>
                  <a:pt x="152421" y="31707"/>
                </a:cubicBezTo>
                <a:lnTo>
                  <a:pt x="171215" y="71747"/>
                </a:lnTo>
                <a:cubicBezTo>
                  <a:pt x="174519" y="78807"/>
                  <a:pt x="182920" y="81851"/>
                  <a:pt x="189978" y="78546"/>
                </a:cubicBezTo>
                <a:cubicBezTo>
                  <a:pt x="197037" y="75241"/>
                  <a:pt x="200080" y="66839"/>
                  <a:pt x="196776" y="59779"/>
                </a:cubicBezTo>
                <a:close/>
                <a:moveTo>
                  <a:pt x="292689" y="12908"/>
                </a:moveTo>
                <a:cubicBezTo>
                  <a:pt x="289316" y="11276"/>
                  <a:pt x="285423" y="11095"/>
                  <a:pt x="281914" y="12407"/>
                </a:cubicBezTo>
                <a:cubicBezTo>
                  <a:pt x="278345" y="13754"/>
                  <a:pt x="275475" y="16489"/>
                  <a:pt x="273957" y="19989"/>
                </a:cubicBezTo>
                <a:lnTo>
                  <a:pt x="255163" y="60029"/>
                </a:lnTo>
                <a:cubicBezTo>
                  <a:pt x="251847" y="67074"/>
                  <a:pt x="254869" y="75474"/>
                  <a:pt x="261912" y="78791"/>
                </a:cubicBezTo>
                <a:cubicBezTo>
                  <a:pt x="261938" y="78803"/>
                  <a:pt x="261965" y="78815"/>
                  <a:pt x="261992" y="78828"/>
                </a:cubicBezTo>
                <a:cubicBezTo>
                  <a:pt x="263950" y="79746"/>
                  <a:pt x="266094" y="80196"/>
                  <a:pt x="268256" y="80144"/>
                </a:cubicBezTo>
                <a:cubicBezTo>
                  <a:pt x="269900" y="80153"/>
                  <a:pt x="271532" y="79877"/>
                  <a:pt x="273080" y="79329"/>
                </a:cubicBezTo>
                <a:cubicBezTo>
                  <a:pt x="276613" y="78060"/>
                  <a:pt x="279482" y="75415"/>
                  <a:pt x="281036" y="71998"/>
                </a:cubicBezTo>
                <a:lnTo>
                  <a:pt x="299831" y="31957"/>
                </a:lnTo>
                <a:cubicBezTo>
                  <a:pt x="303197" y="24937"/>
                  <a:pt x="300236" y="16515"/>
                  <a:pt x="293216" y="13148"/>
                </a:cubicBezTo>
                <a:cubicBezTo>
                  <a:pt x="293042" y="13064"/>
                  <a:pt x="292866" y="12985"/>
                  <a:pt x="292689" y="12908"/>
                </a:cubicBezTo>
                <a:close/>
                <a:moveTo>
                  <a:pt x="451500" y="139045"/>
                </a:moveTo>
                <a:cubicBezTo>
                  <a:pt x="450667" y="122357"/>
                  <a:pt x="436885" y="109260"/>
                  <a:pt x="420176" y="109281"/>
                </a:cubicBezTo>
                <a:lnTo>
                  <a:pt x="418610" y="109281"/>
                </a:lnTo>
                <a:cubicBezTo>
                  <a:pt x="416743" y="109290"/>
                  <a:pt x="414876" y="109457"/>
                  <a:pt x="413035" y="109782"/>
                </a:cubicBezTo>
                <a:cubicBezTo>
                  <a:pt x="408449" y="98810"/>
                  <a:pt x="397799" y="91600"/>
                  <a:pt x="385908" y="91423"/>
                </a:cubicBezTo>
                <a:lnTo>
                  <a:pt x="384906" y="91423"/>
                </a:lnTo>
                <a:cubicBezTo>
                  <a:pt x="382475" y="91428"/>
                  <a:pt x="380057" y="91723"/>
                  <a:pt x="377701" y="92300"/>
                </a:cubicBezTo>
                <a:cubicBezTo>
                  <a:pt x="372837" y="80905"/>
                  <a:pt x="361647" y="73510"/>
                  <a:pt x="349260" y="73502"/>
                </a:cubicBezTo>
                <a:lnTo>
                  <a:pt x="348257" y="73502"/>
                </a:lnTo>
                <a:cubicBezTo>
                  <a:pt x="338982" y="73521"/>
                  <a:pt x="330266" y="77939"/>
                  <a:pt x="324764" y="85407"/>
                </a:cubicBezTo>
                <a:cubicBezTo>
                  <a:pt x="321775" y="84411"/>
                  <a:pt x="318644" y="83903"/>
                  <a:pt x="315493" y="83903"/>
                </a:cubicBezTo>
                <a:lnTo>
                  <a:pt x="314428" y="83903"/>
                </a:lnTo>
                <a:cubicBezTo>
                  <a:pt x="306528" y="83900"/>
                  <a:pt x="298961" y="87086"/>
                  <a:pt x="293441" y="92739"/>
                </a:cubicBezTo>
                <a:cubicBezTo>
                  <a:pt x="287829" y="98481"/>
                  <a:pt x="284701" y="106201"/>
                  <a:pt x="284733" y="114231"/>
                </a:cubicBezTo>
                <a:lnTo>
                  <a:pt x="284733" y="192683"/>
                </a:lnTo>
                <a:cubicBezTo>
                  <a:pt x="280686" y="190037"/>
                  <a:pt x="276110" y="188305"/>
                  <a:pt x="271326" y="187608"/>
                </a:cubicBezTo>
                <a:cubicBezTo>
                  <a:pt x="262466" y="186138"/>
                  <a:pt x="253393" y="188406"/>
                  <a:pt x="246267" y="193874"/>
                </a:cubicBezTo>
                <a:lnTo>
                  <a:pt x="243824" y="195753"/>
                </a:lnTo>
                <a:cubicBezTo>
                  <a:pt x="229367" y="207360"/>
                  <a:pt x="226606" y="228292"/>
                  <a:pt x="237559" y="243251"/>
                </a:cubicBezTo>
                <a:cubicBezTo>
                  <a:pt x="245954" y="255783"/>
                  <a:pt x="255414" y="270195"/>
                  <a:pt x="261929" y="280095"/>
                </a:cubicBezTo>
                <a:lnTo>
                  <a:pt x="265500" y="285672"/>
                </a:lnTo>
                <a:cubicBezTo>
                  <a:pt x="269238" y="291524"/>
                  <a:pt x="272627" y="297592"/>
                  <a:pt x="275649" y="303844"/>
                </a:cubicBezTo>
                <a:cubicBezTo>
                  <a:pt x="282728" y="318005"/>
                  <a:pt x="291561" y="335613"/>
                  <a:pt x="309040" y="347206"/>
                </a:cubicBezTo>
                <a:cubicBezTo>
                  <a:pt x="324008" y="357397"/>
                  <a:pt x="341618" y="363014"/>
                  <a:pt x="359722" y="363372"/>
                </a:cubicBezTo>
                <a:lnTo>
                  <a:pt x="368242" y="363372"/>
                </a:lnTo>
                <a:cubicBezTo>
                  <a:pt x="393771" y="363144"/>
                  <a:pt x="417852" y="351458"/>
                  <a:pt x="433834" y="331540"/>
                </a:cubicBezTo>
                <a:cubicBezTo>
                  <a:pt x="451563" y="309734"/>
                  <a:pt x="451563" y="284482"/>
                  <a:pt x="451563" y="262174"/>
                </a:cubicBezTo>
                <a:close/>
                <a:moveTo>
                  <a:pt x="426441" y="249391"/>
                </a:moveTo>
                <a:lnTo>
                  <a:pt x="426441" y="261924"/>
                </a:lnTo>
                <a:cubicBezTo>
                  <a:pt x="426441" y="280722"/>
                  <a:pt x="426441" y="300335"/>
                  <a:pt x="414476" y="315186"/>
                </a:cubicBezTo>
                <a:cubicBezTo>
                  <a:pt x="403111" y="329254"/>
                  <a:pt x="386071" y="337524"/>
                  <a:pt x="367991" y="337744"/>
                </a:cubicBezTo>
                <a:lnTo>
                  <a:pt x="359722" y="337744"/>
                </a:lnTo>
                <a:cubicBezTo>
                  <a:pt x="346449" y="337558"/>
                  <a:pt x="333527" y="333460"/>
                  <a:pt x="322572" y="325963"/>
                </a:cubicBezTo>
                <a:cubicBezTo>
                  <a:pt x="311358" y="318569"/>
                  <a:pt x="305030" y="306413"/>
                  <a:pt x="298390" y="293505"/>
                </a:cubicBezTo>
                <a:lnTo>
                  <a:pt x="297638" y="292126"/>
                </a:lnTo>
                <a:cubicBezTo>
                  <a:pt x="294256" y="285188"/>
                  <a:pt x="290514" y="278432"/>
                  <a:pt x="286424" y="271887"/>
                </a:cubicBezTo>
                <a:lnTo>
                  <a:pt x="282728" y="266247"/>
                </a:lnTo>
                <a:cubicBezTo>
                  <a:pt x="273957" y="252838"/>
                  <a:pt x="265500" y="239867"/>
                  <a:pt x="257669" y="228651"/>
                </a:cubicBezTo>
                <a:cubicBezTo>
                  <a:pt x="254630" y="224786"/>
                  <a:pt x="255273" y="219193"/>
                  <a:pt x="259110" y="216118"/>
                </a:cubicBezTo>
                <a:lnTo>
                  <a:pt x="261490" y="214301"/>
                </a:lnTo>
                <a:cubicBezTo>
                  <a:pt x="262983" y="213159"/>
                  <a:pt x="264811" y="212542"/>
                  <a:pt x="266690" y="212547"/>
                </a:cubicBezTo>
                <a:cubicBezTo>
                  <a:pt x="269127" y="212604"/>
                  <a:pt x="271416" y="213727"/>
                  <a:pt x="272955" y="215617"/>
                </a:cubicBezTo>
                <a:lnTo>
                  <a:pt x="288178" y="240055"/>
                </a:lnTo>
                <a:cubicBezTo>
                  <a:pt x="289557" y="242843"/>
                  <a:pt x="291994" y="244963"/>
                  <a:pt x="294944" y="245945"/>
                </a:cubicBezTo>
                <a:cubicBezTo>
                  <a:pt x="297411" y="246851"/>
                  <a:pt x="300120" y="246851"/>
                  <a:pt x="302587" y="245945"/>
                </a:cubicBezTo>
                <a:lnTo>
                  <a:pt x="302587" y="245381"/>
                </a:lnTo>
                <a:cubicBezTo>
                  <a:pt x="305692" y="243679"/>
                  <a:pt x="307434" y="240245"/>
                  <a:pt x="306973" y="236734"/>
                </a:cubicBezTo>
                <a:lnTo>
                  <a:pt x="306973" y="117239"/>
                </a:lnTo>
                <a:cubicBezTo>
                  <a:pt x="306903" y="112810"/>
                  <a:pt x="310437" y="109163"/>
                  <a:pt x="314865" y="109094"/>
                </a:cubicBezTo>
                <a:cubicBezTo>
                  <a:pt x="314886" y="109094"/>
                  <a:pt x="314907" y="109093"/>
                  <a:pt x="314929" y="109093"/>
                </a:cubicBezTo>
                <a:lnTo>
                  <a:pt x="315931" y="109093"/>
                </a:lnTo>
                <a:cubicBezTo>
                  <a:pt x="320296" y="109262"/>
                  <a:pt x="323736" y="112870"/>
                  <a:pt x="323699" y="117239"/>
                </a:cubicBezTo>
                <a:lnTo>
                  <a:pt x="323699" y="214239"/>
                </a:lnTo>
                <a:cubicBezTo>
                  <a:pt x="323664" y="219395"/>
                  <a:pt x="327815" y="223603"/>
                  <a:pt x="332970" y="223638"/>
                </a:cubicBezTo>
                <a:cubicBezTo>
                  <a:pt x="333033" y="223639"/>
                  <a:pt x="333096" y="223638"/>
                  <a:pt x="333159" y="223638"/>
                </a:cubicBezTo>
                <a:cubicBezTo>
                  <a:pt x="335118" y="223645"/>
                  <a:pt x="336996" y="222853"/>
                  <a:pt x="338359" y="221445"/>
                </a:cubicBezTo>
                <a:cubicBezTo>
                  <a:pt x="340022" y="219574"/>
                  <a:pt x="340857" y="217111"/>
                  <a:pt x="340677" y="214614"/>
                </a:cubicBezTo>
                <a:lnTo>
                  <a:pt x="340677" y="106775"/>
                </a:lnTo>
                <a:cubicBezTo>
                  <a:pt x="340642" y="102369"/>
                  <a:pt x="344166" y="98760"/>
                  <a:pt x="348570" y="98691"/>
                </a:cubicBezTo>
                <a:lnTo>
                  <a:pt x="349698" y="98691"/>
                </a:lnTo>
                <a:cubicBezTo>
                  <a:pt x="354394" y="98580"/>
                  <a:pt x="358430" y="101999"/>
                  <a:pt x="359095" y="106649"/>
                </a:cubicBezTo>
                <a:lnTo>
                  <a:pt x="359095" y="214239"/>
                </a:lnTo>
                <a:cubicBezTo>
                  <a:pt x="359069" y="216736"/>
                  <a:pt x="360065" y="219135"/>
                  <a:pt x="361852" y="220881"/>
                </a:cubicBezTo>
                <a:cubicBezTo>
                  <a:pt x="363662" y="222646"/>
                  <a:pt x="366089" y="223635"/>
                  <a:pt x="368618" y="223638"/>
                </a:cubicBezTo>
                <a:cubicBezTo>
                  <a:pt x="370593" y="223633"/>
                  <a:pt x="372485" y="222844"/>
                  <a:pt x="373880" y="221445"/>
                </a:cubicBezTo>
                <a:cubicBezTo>
                  <a:pt x="375546" y="219579"/>
                  <a:pt x="376361" y="217105"/>
                  <a:pt x="376135" y="214614"/>
                </a:cubicBezTo>
                <a:lnTo>
                  <a:pt x="376135" y="124821"/>
                </a:lnTo>
                <a:cubicBezTo>
                  <a:pt x="376812" y="120199"/>
                  <a:pt x="380740" y="116749"/>
                  <a:pt x="385407" y="116675"/>
                </a:cubicBezTo>
                <a:lnTo>
                  <a:pt x="386597" y="116675"/>
                </a:lnTo>
                <a:cubicBezTo>
                  <a:pt x="390976" y="116812"/>
                  <a:pt x="394435" y="120439"/>
                  <a:pt x="394366" y="124821"/>
                </a:cubicBezTo>
                <a:lnTo>
                  <a:pt x="394366" y="214239"/>
                </a:lnTo>
                <a:cubicBezTo>
                  <a:pt x="394046" y="216853"/>
                  <a:pt x="394867" y="219480"/>
                  <a:pt x="396621" y="221445"/>
                </a:cubicBezTo>
                <a:cubicBezTo>
                  <a:pt x="398137" y="222776"/>
                  <a:pt x="400060" y="223550"/>
                  <a:pt x="402071" y="223638"/>
                </a:cubicBezTo>
                <a:cubicBezTo>
                  <a:pt x="407202" y="223569"/>
                  <a:pt x="411318" y="219370"/>
                  <a:pt x="411281" y="214239"/>
                </a:cubicBezTo>
                <a:lnTo>
                  <a:pt x="411281" y="142491"/>
                </a:lnTo>
                <a:cubicBezTo>
                  <a:pt x="411212" y="138133"/>
                  <a:pt x="414632" y="134515"/>
                  <a:pt x="418986" y="134346"/>
                </a:cubicBezTo>
                <a:lnTo>
                  <a:pt x="419738" y="134346"/>
                </a:lnTo>
                <a:cubicBezTo>
                  <a:pt x="424261" y="134370"/>
                  <a:pt x="428158" y="137558"/>
                  <a:pt x="429072" y="141990"/>
                </a:cubicBezTo>
                <a:lnTo>
                  <a:pt x="429072" y="142366"/>
                </a:lnTo>
                <a:close/>
                <a:moveTo>
                  <a:pt x="439" y="261924"/>
                </a:moveTo>
                <a:cubicBezTo>
                  <a:pt x="439" y="284231"/>
                  <a:pt x="439" y="309483"/>
                  <a:pt x="18168" y="331290"/>
                </a:cubicBezTo>
                <a:cubicBezTo>
                  <a:pt x="34099" y="351302"/>
                  <a:pt x="58186" y="363083"/>
                  <a:pt x="83760" y="363372"/>
                </a:cubicBezTo>
                <a:lnTo>
                  <a:pt x="92280" y="363372"/>
                </a:lnTo>
                <a:cubicBezTo>
                  <a:pt x="110384" y="363014"/>
                  <a:pt x="127993" y="357397"/>
                  <a:pt x="142961" y="347206"/>
                </a:cubicBezTo>
                <a:cubicBezTo>
                  <a:pt x="160440" y="335613"/>
                  <a:pt x="169273" y="318005"/>
                  <a:pt x="176353" y="303844"/>
                </a:cubicBezTo>
                <a:cubicBezTo>
                  <a:pt x="179325" y="297703"/>
                  <a:pt x="182650" y="291740"/>
                  <a:pt x="186313" y="285986"/>
                </a:cubicBezTo>
                <a:lnTo>
                  <a:pt x="189884" y="280409"/>
                </a:lnTo>
                <a:cubicBezTo>
                  <a:pt x="196149" y="270508"/>
                  <a:pt x="205860" y="256033"/>
                  <a:pt x="214254" y="243564"/>
                </a:cubicBezTo>
                <a:cubicBezTo>
                  <a:pt x="225207" y="228605"/>
                  <a:pt x="222446" y="207673"/>
                  <a:pt x="207990" y="196067"/>
                </a:cubicBezTo>
                <a:lnTo>
                  <a:pt x="205546" y="194187"/>
                </a:lnTo>
                <a:cubicBezTo>
                  <a:pt x="198423" y="188713"/>
                  <a:pt x="189348" y="186443"/>
                  <a:pt x="180487" y="187921"/>
                </a:cubicBezTo>
                <a:cubicBezTo>
                  <a:pt x="175680" y="188608"/>
                  <a:pt x="171083" y="190340"/>
                  <a:pt x="167018" y="192996"/>
                </a:cubicBezTo>
                <a:lnTo>
                  <a:pt x="167018" y="114482"/>
                </a:lnTo>
                <a:cubicBezTo>
                  <a:pt x="167049" y="106452"/>
                  <a:pt x="163921" y="98732"/>
                  <a:pt x="158310" y="92989"/>
                </a:cubicBezTo>
                <a:cubicBezTo>
                  <a:pt x="152790" y="87336"/>
                  <a:pt x="145223" y="84151"/>
                  <a:pt x="137323" y="84154"/>
                </a:cubicBezTo>
                <a:lnTo>
                  <a:pt x="136258" y="84154"/>
                </a:lnTo>
                <a:cubicBezTo>
                  <a:pt x="133107" y="84153"/>
                  <a:pt x="129976" y="84661"/>
                  <a:pt x="126986" y="85658"/>
                </a:cubicBezTo>
                <a:cubicBezTo>
                  <a:pt x="121485" y="78189"/>
                  <a:pt x="112769" y="73772"/>
                  <a:pt x="103494" y="73752"/>
                </a:cubicBezTo>
                <a:lnTo>
                  <a:pt x="102491" y="73752"/>
                </a:lnTo>
                <a:cubicBezTo>
                  <a:pt x="90103" y="73760"/>
                  <a:pt x="78914" y="81156"/>
                  <a:pt x="74049" y="92551"/>
                </a:cubicBezTo>
                <a:cubicBezTo>
                  <a:pt x="71691" y="91973"/>
                  <a:pt x="69272" y="91679"/>
                  <a:pt x="66845" y="91673"/>
                </a:cubicBezTo>
                <a:lnTo>
                  <a:pt x="65905" y="91673"/>
                </a:lnTo>
                <a:cubicBezTo>
                  <a:pt x="53993" y="91826"/>
                  <a:pt x="43310" y="99040"/>
                  <a:pt x="38716" y="110033"/>
                </a:cubicBezTo>
                <a:cubicBezTo>
                  <a:pt x="36875" y="109708"/>
                  <a:pt x="35010" y="109540"/>
                  <a:pt x="33141" y="109532"/>
                </a:cubicBezTo>
                <a:lnTo>
                  <a:pt x="31324" y="109532"/>
                </a:lnTo>
                <a:cubicBezTo>
                  <a:pt x="14618" y="109511"/>
                  <a:pt x="835" y="122607"/>
                  <a:pt x="0" y="139296"/>
                </a:cubicBezTo>
                <a:close/>
                <a:moveTo>
                  <a:pt x="22553" y="142366"/>
                </a:moveTo>
                <a:lnTo>
                  <a:pt x="22553" y="141990"/>
                </a:lnTo>
                <a:cubicBezTo>
                  <a:pt x="23470" y="137558"/>
                  <a:pt x="27362" y="134370"/>
                  <a:pt x="31888" y="134346"/>
                </a:cubicBezTo>
                <a:lnTo>
                  <a:pt x="33015" y="134346"/>
                </a:lnTo>
                <a:cubicBezTo>
                  <a:pt x="37370" y="134515"/>
                  <a:pt x="40792" y="138133"/>
                  <a:pt x="40721" y="142491"/>
                </a:cubicBezTo>
                <a:lnTo>
                  <a:pt x="40721" y="214239"/>
                </a:lnTo>
                <a:cubicBezTo>
                  <a:pt x="40617" y="219394"/>
                  <a:pt x="44711" y="223657"/>
                  <a:pt x="49865" y="223761"/>
                </a:cubicBezTo>
                <a:cubicBezTo>
                  <a:pt x="49949" y="223763"/>
                  <a:pt x="50034" y="223764"/>
                  <a:pt x="50118" y="223763"/>
                </a:cubicBezTo>
                <a:cubicBezTo>
                  <a:pt x="52134" y="223685"/>
                  <a:pt x="54060" y="222910"/>
                  <a:pt x="55568" y="221570"/>
                </a:cubicBezTo>
                <a:cubicBezTo>
                  <a:pt x="57312" y="219553"/>
                  <a:pt x="58090" y="216876"/>
                  <a:pt x="57698" y="214239"/>
                </a:cubicBezTo>
                <a:lnTo>
                  <a:pt x="57698" y="124821"/>
                </a:lnTo>
                <a:cubicBezTo>
                  <a:pt x="57628" y="120439"/>
                  <a:pt x="61087" y="116812"/>
                  <a:pt x="65467" y="116675"/>
                </a:cubicBezTo>
                <a:lnTo>
                  <a:pt x="66657" y="116675"/>
                </a:lnTo>
                <a:cubicBezTo>
                  <a:pt x="71327" y="116749"/>
                  <a:pt x="75253" y="120199"/>
                  <a:pt x="75929" y="124821"/>
                </a:cubicBezTo>
                <a:lnTo>
                  <a:pt x="75929" y="214740"/>
                </a:lnTo>
                <a:cubicBezTo>
                  <a:pt x="75701" y="217231"/>
                  <a:pt x="76518" y="219704"/>
                  <a:pt x="78184" y="221570"/>
                </a:cubicBezTo>
                <a:cubicBezTo>
                  <a:pt x="79586" y="222958"/>
                  <a:pt x="81474" y="223745"/>
                  <a:pt x="83446" y="223763"/>
                </a:cubicBezTo>
                <a:cubicBezTo>
                  <a:pt x="85976" y="223767"/>
                  <a:pt x="88406" y="222777"/>
                  <a:pt x="90212" y="221006"/>
                </a:cubicBezTo>
                <a:cubicBezTo>
                  <a:pt x="92031" y="219231"/>
                  <a:pt x="93030" y="216779"/>
                  <a:pt x="92969" y="214239"/>
                </a:cubicBezTo>
                <a:lnTo>
                  <a:pt x="92969" y="106649"/>
                </a:lnTo>
                <a:cubicBezTo>
                  <a:pt x="93634" y="101999"/>
                  <a:pt x="97671" y="98580"/>
                  <a:pt x="102366" y="98691"/>
                </a:cubicBezTo>
                <a:lnTo>
                  <a:pt x="103494" y="98691"/>
                </a:lnTo>
                <a:cubicBezTo>
                  <a:pt x="107888" y="98725"/>
                  <a:pt x="111422" y="102316"/>
                  <a:pt x="111388" y="106711"/>
                </a:cubicBezTo>
                <a:cubicBezTo>
                  <a:pt x="111388" y="106732"/>
                  <a:pt x="111388" y="106753"/>
                  <a:pt x="111387" y="106775"/>
                </a:cubicBezTo>
                <a:lnTo>
                  <a:pt x="111387" y="214740"/>
                </a:lnTo>
                <a:cubicBezTo>
                  <a:pt x="111207" y="217236"/>
                  <a:pt x="112042" y="219699"/>
                  <a:pt x="113705" y="221570"/>
                </a:cubicBezTo>
                <a:cubicBezTo>
                  <a:pt x="115072" y="222972"/>
                  <a:pt x="116947" y="223762"/>
                  <a:pt x="118905" y="223763"/>
                </a:cubicBezTo>
                <a:cubicBezTo>
                  <a:pt x="124059" y="223833"/>
                  <a:pt x="128296" y="219711"/>
                  <a:pt x="128366" y="214554"/>
                </a:cubicBezTo>
                <a:cubicBezTo>
                  <a:pt x="128367" y="214449"/>
                  <a:pt x="128366" y="214344"/>
                  <a:pt x="128365" y="214239"/>
                </a:cubicBezTo>
                <a:lnTo>
                  <a:pt x="128365" y="117239"/>
                </a:lnTo>
                <a:cubicBezTo>
                  <a:pt x="128328" y="112870"/>
                  <a:pt x="131768" y="109262"/>
                  <a:pt x="136133" y="109093"/>
                </a:cubicBezTo>
                <a:lnTo>
                  <a:pt x="137135" y="109093"/>
                </a:lnTo>
                <a:cubicBezTo>
                  <a:pt x="141564" y="109127"/>
                  <a:pt x="145127" y="112746"/>
                  <a:pt x="145092" y="117175"/>
                </a:cubicBezTo>
                <a:cubicBezTo>
                  <a:pt x="145092" y="117196"/>
                  <a:pt x="145092" y="117218"/>
                  <a:pt x="145091" y="117239"/>
                </a:cubicBezTo>
                <a:lnTo>
                  <a:pt x="145091" y="236734"/>
                </a:lnTo>
                <a:cubicBezTo>
                  <a:pt x="144798" y="240180"/>
                  <a:pt x="146601" y="243465"/>
                  <a:pt x="149665" y="245068"/>
                </a:cubicBezTo>
                <a:lnTo>
                  <a:pt x="149665" y="245632"/>
                </a:lnTo>
                <a:cubicBezTo>
                  <a:pt x="152132" y="246538"/>
                  <a:pt x="154841" y="246538"/>
                  <a:pt x="157308" y="245632"/>
                </a:cubicBezTo>
                <a:cubicBezTo>
                  <a:pt x="160258" y="244650"/>
                  <a:pt x="162694" y="242529"/>
                  <a:pt x="164074" y="239742"/>
                </a:cubicBezTo>
                <a:lnTo>
                  <a:pt x="178796" y="215366"/>
                </a:lnTo>
                <a:cubicBezTo>
                  <a:pt x="180340" y="213482"/>
                  <a:pt x="182626" y="212362"/>
                  <a:pt x="185061" y="212296"/>
                </a:cubicBezTo>
                <a:cubicBezTo>
                  <a:pt x="186940" y="212291"/>
                  <a:pt x="188768" y="212908"/>
                  <a:pt x="190260" y="214051"/>
                </a:cubicBezTo>
                <a:lnTo>
                  <a:pt x="192641" y="215868"/>
                </a:lnTo>
                <a:cubicBezTo>
                  <a:pt x="196466" y="218941"/>
                  <a:pt x="197134" y="224509"/>
                  <a:pt x="194144" y="228400"/>
                </a:cubicBezTo>
                <a:cubicBezTo>
                  <a:pt x="186439" y="239679"/>
                  <a:pt x="177981" y="252650"/>
                  <a:pt x="169085" y="265997"/>
                </a:cubicBezTo>
                <a:lnTo>
                  <a:pt x="165389" y="271636"/>
                </a:lnTo>
                <a:cubicBezTo>
                  <a:pt x="161300" y="278182"/>
                  <a:pt x="157557" y="284938"/>
                  <a:pt x="154175" y="291876"/>
                </a:cubicBezTo>
                <a:lnTo>
                  <a:pt x="153486" y="293254"/>
                </a:lnTo>
                <a:cubicBezTo>
                  <a:pt x="146783" y="306162"/>
                  <a:pt x="140456" y="318319"/>
                  <a:pt x="129242" y="325713"/>
                </a:cubicBezTo>
                <a:cubicBezTo>
                  <a:pt x="118306" y="333201"/>
                  <a:pt x="105406" y="337298"/>
                  <a:pt x="92154" y="337493"/>
                </a:cubicBezTo>
                <a:lnTo>
                  <a:pt x="84010" y="337493"/>
                </a:lnTo>
                <a:cubicBezTo>
                  <a:pt x="66014" y="337347"/>
                  <a:pt x="49010" y="329222"/>
                  <a:pt x="37588" y="315311"/>
                </a:cubicBezTo>
                <a:cubicBezTo>
                  <a:pt x="25623" y="300460"/>
                  <a:pt x="25623" y="280973"/>
                  <a:pt x="25623" y="262049"/>
                </a:cubicBezTo>
                <a:lnTo>
                  <a:pt x="25623" y="249517"/>
                </a:ln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rgbClr val="7D7D7D"/>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g1a30d34c7e0_0_402" descr="Afbeelding met schermafbeelding&#10;&#10;Beschrijving is gegenereerd met zeer hoge betrouwbaarheid"/>
          <p:cNvPicPr preferRelativeResize="0"/>
          <p:nvPr/>
        </p:nvPicPr>
        <p:blipFill rotWithShape="1">
          <a:blip r:embed="rId3">
            <a:alphaModFix/>
          </a:blip>
          <a:srcRect/>
          <a:stretch/>
        </p:blipFill>
        <p:spPr>
          <a:xfrm>
            <a:off x="3958075" y="1870814"/>
            <a:ext cx="1920587" cy="2703776"/>
          </a:xfrm>
          <a:prstGeom prst="rect">
            <a:avLst/>
          </a:prstGeom>
          <a:noFill/>
          <a:ln>
            <a:noFill/>
          </a:ln>
          <a:effectLst>
            <a:outerShdw blurRad="292100" dist="139700" dir="2700000" algn="tl" rotWithShape="0">
              <a:srgbClr val="333333">
                <a:alpha val="63530"/>
              </a:srgbClr>
            </a:outerShdw>
          </a:effectLst>
        </p:spPr>
      </p:pic>
      <p:sp>
        <p:nvSpPr>
          <p:cNvPr id="588" name="Google Shape;588;g1a30d34c7e0_0_402"/>
          <p:cNvSpPr txBox="1"/>
          <p:nvPr/>
        </p:nvSpPr>
        <p:spPr>
          <a:xfrm>
            <a:off x="641650" y="955575"/>
            <a:ext cx="7402800" cy="1197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400" b="0" i="0" u="none" strike="noStrike" cap="none">
                <a:solidFill>
                  <a:srgbClr val="000000"/>
                </a:solidFill>
                <a:latin typeface="Arial"/>
                <a:ea typeface="Arial"/>
                <a:cs typeface="Arial"/>
                <a:sym typeface="Arial"/>
              </a:rPr>
              <a:t>Schaalbaar proces voor aan te sluiten, ontwikkelen, aanpassen en uitfaseren van datastandaarden.</a:t>
            </a:r>
            <a:r>
              <a:rPr lang="en-GB"/>
              <a:t> </a:t>
            </a:r>
            <a:r>
              <a:rPr lang="en-GB" sz="1400" b="0" i="0" u="sng" strike="noStrike" cap="none">
                <a:solidFill>
                  <a:schemeClr val="hlink"/>
                </a:solidFill>
                <a:latin typeface="Arial"/>
                <a:ea typeface="Arial"/>
                <a:cs typeface="Arial"/>
                <a:sym typeface="Arial"/>
                <a:hlinkClick r:id="rId4"/>
              </a:rPr>
              <a:t>Ontdek </a:t>
            </a:r>
            <a:r>
              <a:rPr lang="en-GB" u="sng">
                <a:solidFill>
                  <a:schemeClr val="hlink"/>
                </a:solidFill>
                <a:hlinkClick r:id="rId4"/>
              </a:rPr>
              <a:t>het document proces en methode hier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200" b="0" i="0" u="none" strike="noStrike" cap="none">
              <a:solidFill>
                <a:srgbClr val="000000"/>
              </a:solidFill>
              <a:latin typeface="Arial"/>
              <a:ea typeface="Arial"/>
              <a:cs typeface="Arial"/>
              <a:sym typeface="Arial"/>
            </a:endParaRPr>
          </a:p>
        </p:txBody>
      </p:sp>
      <p:sp>
        <p:nvSpPr>
          <p:cNvPr id="589" name="Google Shape;589;g1a30d34c7e0_0_402"/>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0" name="Google Shape;590;g1a30d34c7e0_0_402" descr="Afbeelding met schermafbeelding&#10;&#10;Beschrijving is gegenereerd met zeer hoge betrouwbaarheid"/>
          <p:cNvPicPr preferRelativeResize="0"/>
          <p:nvPr/>
        </p:nvPicPr>
        <p:blipFill rotWithShape="1">
          <a:blip r:embed="rId5">
            <a:alphaModFix/>
          </a:blip>
          <a:srcRect/>
          <a:stretch/>
        </p:blipFill>
        <p:spPr>
          <a:xfrm>
            <a:off x="3629030" y="2046227"/>
            <a:ext cx="1911928" cy="2716632"/>
          </a:xfrm>
          <a:prstGeom prst="rect">
            <a:avLst/>
          </a:prstGeom>
          <a:noFill/>
          <a:ln>
            <a:noFill/>
          </a:ln>
          <a:effectLst>
            <a:outerShdw blurRad="292100" dist="139700" dir="2700000" algn="tl" rotWithShape="0">
              <a:srgbClr val="333333">
                <a:alpha val="63530"/>
              </a:srgbClr>
            </a:outerShdw>
          </a:effectLst>
        </p:spPr>
      </p:pic>
      <p:pic>
        <p:nvPicPr>
          <p:cNvPr id="591" name="Google Shape;591;g1a30d34c7e0_0_402"/>
          <p:cNvPicPr preferRelativeResize="0"/>
          <p:nvPr/>
        </p:nvPicPr>
        <p:blipFill rotWithShape="1">
          <a:blip r:embed="rId6">
            <a:alphaModFix/>
          </a:blip>
          <a:srcRect/>
          <a:stretch/>
        </p:blipFill>
        <p:spPr>
          <a:xfrm>
            <a:off x="3265348" y="2285894"/>
            <a:ext cx="1903269" cy="2704889"/>
          </a:xfrm>
          <a:prstGeom prst="rect">
            <a:avLst/>
          </a:prstGeom>
          <a:noFill/>
          <a:ln>
            <a:noFill/>
          </a:ln>
          <a:effectLst>
            <a:outerShdw blurRad="292100" dist="139700" dir="2700000" algn="tl" rotWithShape="0">
              <a:srgbClr val="333333">
                <a:alpha val="63530"/>
              </a:srgbClr>
            </a:outerShdw>
          </a:effectLst>
        </p:spPr>
      </p:pic>
      <p:sp>
        <p:nvSpPr>
          <p:cNvPr id="592" name="Google Shape;592;g1a30d34c7e0_0_40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Proces en methodologie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1a30d34c7e0_0_411"/>
          <p:cNvSpPr txBox="1">
            <a:spLocks noGrp="1"/>
          </p:cNvSpPr>
          <p:nvPr>
            <p:ph type="body" idx="4294967295"/>
          </p:nvPr>
        </p:nvSpPr>
        <p:spPr>
          <a:xfrm>
            <a:off x="704760" y="954229"/>
            <a:ext cx="6845400" cy="2065500"/>
          </a:xfrm>
          <a:prstGeom prst="rect">
            <a:avLst/>
          </a:prstGeom>
          <a:noFill/>
          <a:ln>
            <a:noFill/>
          </a:ln>
        </p:spPr>
        <p:txBody>
          <a:bodyPr spcFirstLastPara="1" wrap="square" lIns="79125" tIns="39550" rIns="79125" bIns="39550" anchor="t" anchorCtr="0">
            <a:normAutofit/>
          </a:bodyPr>
          <a:lstStyle/>
          <a:p>
            <a:pPr marL="0" marR="0" lvl="0" indent="0" algn="l" rtl="0">
              <a:lnSpc>
                <a:spcPct val="100000"/>
              </a:lnSpc>
              <a:spcBef>
                <a:spcPts val="0"/>
              </a:spcBef>
              <a:spcAft>
                <a:spcPts val="0"/>
              </a:spcAft>
              <a:buSzPts val="1980"/>
              <a:buNone/>
            </a:pPr>
            <a:r>
              <a:rPr lang="en-GB" sz="1400" err="1">
                <a:latin typeface="Arial"/>
                <a:ea typeface="Arial"/>
                <a:cs typeface="Arial"/>
                <a:sym typeface="Arial"/>
              </a:rPr>
              <a:t>Werkgroepen</a:t>
            </a:r>
            <a:r>
              <a:rPr lang="en-GB" sz="1400">
                <a:latin typeface="Arial"/>
                <a:ea typeface="Arial"/>
                <a:cs typeface="Arial"/>
                <a:sym typeface="Arial"/>
              </a:rPr>
              <a:t> </a:t>
            </a:r>
            <a:r>
              <a:rPr lang="en-GB" sz="1400" err="1">
                <a:latin typeface="Arial"/>
                <a:ea typeface="Arial"/>
                <a:cs typeface="Arial"/>
                <a:sym typeface="Arial"/>
              </a:rPr>
              <a:t>kaderen</a:t>
            </a:r>
            <a:r>
              <a:rPr lang="en-GB" sz="1400">
                <a:latin typeface="Arial"/>
                <a:ea typeface="Arial"/>
                <a:cs typeface="Arial"/>
                <a:sym typeface="Arial"/>
              </a:rPr>
              <a:t> </a:t>
            </a:r>
            <a:r>
              <a:rPr lang="en-GB" sz="1400" err="1">
                <a:latin typeface="Arial"/>
                <a:ea typeface="Arial"/>
                <a:cs typeface="Arial"/>
                <a:sym typeface="Arial"/>
              </a:rPr>
              <a:t>binnen</a:t>
            </a:r>
            <a:r>
              <a:rPr lang="en-GB" sz="1400">
                <a:latin typeface="Arial"/>
                <a:ea typeface="Arial"/>
                <a:cs typeface="Arial"/>
                <a:sym typeface="Arial"/>
              </a:rPr>
              <a:t> </a:t>
            </a:r>
            <a:r>
              <a:rPr lang="en-GB" sz="1400" err="1">
                <a:latin typeface="Arial"/>
                <a:ea typeface="Arial"/>
                <a:cs typeface="Arial"/>
                <a:sym typeface="Arial"/>
              </a:rPr>
              <a:t>breder</a:t>
            </a:r>
            <a:r>
              <a:rPr lang="en-GB" sz="1400">
                <a:latin typeface="Arial"/>
                <a:ea typeface="Arial"/>
                <a:cs typeface="Arial"/>
                <a:sym typeface="Arial"/>
              </a:rPr>
              <a:t> </a:t>
            </a:r>
            <a:r>
              <a:rPr lang="en-GB" sz="1400" err="1">
                <a:latin typeface="Arial"/>
                <a:ea typeface="Arial"/>
                <a:cs typeface="Arial"/>
                <a:sym typeface="Arial"/>
              </a:rPr>
              <a:t>proces</a:t>
            </a:r>
            <a:endParaRPr sz="1400">
              <a:latin typeface="Arial"/>
              <a:ea typeface="Arial"/>
              <a:cs typeface="Arial"/>
              <a:sym typeface="Arial"/>
            </a:endParaRPr>
          </a:p>
          <a:p>
            <a:pPr marL="673100" lvl="1" indent="-222250" algn="l" rtl="0">
              <a:lnSpc>
                <a:spcPct val="100000"/>
              </a:lnSpc>
              <a:spcBef>
                <a:spcPts val="600"/>
              </a:spcBef>
              <a:spcAft>
                <a:spcPts val="0"/>
              </a:spcAft>
              <a:buClr>
                <a:schemeClr val="dk1"/>
              </a:buClr>
              <a:buSzPts val="1300"/>
              <a:buFont typeface="Arial"/>
              <a:buChar char="●"/>
            </a:pPr>
            <a:r>
              <a:rPr lang="en-GB" sz="1400">
                <a:latin typeface="Arial"/>
                <a:ea typeface="Arial"/>
                <a:cs typeface="Arial"/>
                <a:sym typeface="Arial"/>
              </a:rPr>
              <a:t>Doel: Consensus </a:t>
            </a:r>
            <a:r>
              <a:rPr lang="en-GB" sz="1400" err="1">
                <a:latin typeface="Arial"/>
                <a:ea typeface="Arial"/>
                <a:cs typeface="Arial"/>
                <a:sym typeface="Arial"/>
              </a:rPr>
              <a:t>rond</a:t>
            </a:r>
            <a:r>
              <a:rPr lang="en-GB" sz="1400">
                <a:latin typeface="Arial"/>
                <a:ea typeface="Arial"/>
                <a:cs typeface="Arial"/>
                <a:sym typeface="Arial"/>
              </a:rPr>
              <a:t> </a:t>
            </a:r>
            <a:r>
              <a:rPr lang="en-GB" sz="1400" err="1">
                <a:latin typeface="Arial"/>
                <a:ea typeface="Arial"/>
                <a:cs typeface="Arial"/>
                <a:sym typeface="Arial"/>
              </a:rPr>
              <a:t>datastandaard</a:t>
            </a:r>
            <a:r>
              <a:rPr lang="en-GB" sz="1400">
                <a:latin typeface="Arial"/>
                <a:ea typeface="Arial"/>
                <a:cs typeface="Arial"/>
                <a:sym typeface="Arial"/>
              </a:rPr>
              <a:t> </a:t>
            </a:r>
            <a:r>
              <a:rPr lang="en-GB" sz="1400" err="1">
                <a:latin typeface="Arial"/>
                <a:ea typeface="Arial"/>
                <a:cs typeface="Arial"/>
                <a:sym typeface="Arial"/>
              </a:rPr>
              <a:t>gedragen</a:t>
            </a:r>
            <a:r>
              <a:rPr lang="en-GB" sz="1400">
                <a:latin typeface="Arial"/>
                <a:ea typeface="Arial"/>
                <a:cs typeface="Arial"/>
                <a:sym typeface="Arial"/>
              </a:rPr>
              <a:t> door </a:t>
            </a:r>
            <a:r>
              <a:rPr lang="en-GB" sz="1400" err="1">
                <a:latin typeface="Arial"/>
                <a:ea typeface="Arial"/>
                <a:cs typeface="Arial"/>
                <a:sym typeface="Arial"/>
              </a:rPr>
              <a:t>verschillende</a:t>
            </a:r>
            <a:r>
              <a:rPr lang="en-GB" sz="1400">
                <a:latin typeface="Arial"/>
                <a:ea typeface="Arial"/>
                <a:cs typeface="Arial"/>
                <a:sym typeface="Arial"/>
              </a:rPr>
              <a:t> stakeholders</a:t>
            </a:r>
            <a:endParaRPr sz="1400">
              <a:latin typeface="Arial"/>
              <a:ea typeface="Arial"/>
              <a:cs typeface="Arial"/>
              <a:sym typeface="Arial"/>
            </a:endParaRPr>
          </a:p>
          <a:p>
            <a:pPr marL="673100" lvl="1" indent="-222250" algn="l" rtl="0">
              <a:lnSpc>
                <a:spcPct val="100000"/>
              </a:lnSpc>
              <a:spcBef>
                <a:spcPts val="600"/>
              </a:spcBef>
              <a:spcAft>
                <a:spcPts val="0"/>
              </a:spcAft>
              <a:buClr>
                <a:schemeClr val="dk1"/>
              </a:buClr>
              <a:buSzPts val="1300"/>
              <a:buFont typeface="Arial"/>
              <a:buChar char="●"/>
            </a:pPr>
            <a:r>
              <a:rPr lang="en-GB" sz="1400">
                <a:latin typeface="Arial"/>
                <a:ea typeface="Arial"/>
                <a:cs typeface="Arial"/>
                <a:sym typeface="Arial"/>
              </a:rPr>
              <a:t>Proces </a:t>
            </a:r>
            <a:r>
              <a:rPr lang="en-GB" sz="1400" err="1">
                <a:latin typeface="Arial"/>
                <a:ea typeface="Arial"/>
                <a:cs typeface="Arial"/>
                <a:sym typeface="Arial"/>
              </a:rPr>
              <a:t>en</a:t>
            </a:r>
            <a:r>
              <a:rPr lang="en-GB" sz="1400">
                <a:latin typeface="Arial"/>
                <a:ea typeface="Arial"/>
                <a:cs typeface="Arial"/>
                <a:sym typeface="Arial"/>
              </a:rPr>
              <a:t> </a:t>
            </a:r>
            <a:r>
              <a:rPr lang="en-GB" sz="1400" err="1">
                <a:latin typeface="Arial"/>
                <a:ea typeface="Arial"/>
                <a:cs typeface="Arial"/>
                <a:sym typeface="Arial"/>
              </a:rPr>
              <a:t>methode</a:t>
            </a:r>
            <a:r>
              <a:rPr lang="en-GB" sz="1400">
                <a:latin typeface="Arial"/>
                <a:ea typeface="Arial"/>
                <a:cs typeface="Arial"/>
                <a:sym typeface="Arial"/>
              </a:rPr>
              <a:t> </a:t>
            </a:r>
            <a:r>
              <a:rPr lang="en-GB" sz="1400" err="1">
                <a:latin typeface="Arial"/>
                <a:ea typeface="Arial"/>
                <a:cs typeface="Arial"/>
                <a:sym typeface="Arial"/>
              </a:rPr>
              <a:t>voor</a:t>
            </a:r>
            <a:r>
              <a:rPr lang="en-GB" sz="1400">
                <a:latin typeface="Arial"/>
                <a:ea typeface="Arial"/>
                <a:cs typeface="Arial"/>
                <a:sym typeface="Arial"/>
              </a:rPr>
              <a:t> het </a:t>
            </a:r>
            <a:r>
              <a:rPr lang="en-GB" sz="1400" err="1">
                <a:latin typeface="Arial"/>
                <a:ea typeface="Arial"/>
                <a:cs typeface="Arial"/>
                <a:sym typeface="Arial"/>
              </a:rPr>
              <a:t>ontwikkelen</a:t>
            </a:r>
            <a:r>
              <a:rPr lang="en-GB" sz="1400">
                <a:latin typeface="Arial"/>
                <a:ea typeface="Arial"/>
                <a:cs typeface="Arial"/>
                <a:sym typeface="Arial"/>
              </a:rPr>
              <a:t> van </a:t>
            </a:r>
            <a:r>
              <a:rPr lang="en-GB" sz="1400" err="1">
                <a:latin typeface="Arial"/>
                <a:ea typeface="Arial"/>
                <a:cs typeface="Arial"/>
                <a:sym typeface="Arial"/>
              </a:rPr>
              <a:t>een</a:t>
            </a:r>
            <a:r>
              <a:rPr lang="en-GB" sz="1400">
                <a:latin typeface="Arial"/>
                <a:ea typeface="Arial"/>
                <a:cs typeface="Arial"/>
                <a:sym typeface="Arial"/>
              </a:rPr>
              <a:t> </a:t>
            </a:r>
            <a:r>
              <a:rPr lang="en-GB" sz="1400" err="1">
                <a:latin typeface="Arial"/>
                <a:ea typeface="Arial"/>
                <a:cs typeface="Arial"/>
                <a:sym typeface="Arial"/>
              </a:rPr>
              <a:t>datastandaard</a:t>
            </a:r>
          </a:p>
        </p:txBody>
      </p:sp>
      <p:sp>
        <p:nvSpPr>
          <p:cNvPr id="598" name="Google Shape;598;g1a30d34c7e0_0_41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Context van de </a:t>
            </a:r>
            <a:r>
              <a:rPr lang="en-GB" sz="3200" b="1" i="0" u="none" strike="noStrike" cap="none" err="1">
                <a:solidFill>
                  <a:srgbClr val="000000"/>
                </a:solidFill>
                <a:latin typeface="Arial"/>
                <a:ea typeface="Arial"/>
                <a:cs typeface="Arial"/>
                <a:sym typeface="Arial"/>
              </a:rPr>
              <a:t>werkgroepen</a:t>
            </a:r>
            <a:endParaRPr sz="1400" b="0" i="0" u="none" strike="noStrike" cap="none">
              <a:solidFill>
                <a:srgbClr val="000000"/>
              </a:solidFill>
              <a:latin typeface="Arial"/>
              <a:ea typeface="Arial"/>
              <a:cs typeface="Arial"/>
              <a:sym typeface="Arial"/>
            </a:endParaRPr>
          </a:p>
        </p:txBody>
      </p:sp>
      <p:pic>
        <p:nvPicPr>
          <p:cNvPr id="599" name="Google Shape;599;g1a30d34c7e0_0_411"/>
          <p:cNvPicPr preferRelativeResize="0"/>
          <p:nvPr/>
        </p:nvPicPr>
        <p:blipFill rotWithShape="1">
          <a:blip r:embed="rId3">
            <a:alphaModFix/>
          </a:blip>
          <a:srcRect/>
          <a:stretch/>
        </p:blipFill>
        <p:spPr>
          <a:xfrm>
            <a:off x="2209800" y="2048475"/>
            <a:ext cx="5270752" cy="30950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1a30d34c7e0_0_417"/>
          <p:cNvSpPr/>
          <p:nvPr/>
        </p:nvSpPr>
        <p:spPr>
          <a:xfrm>
            <a:off x="545690" y="4306529"/>
            <a:ext cx="1524000" cy="738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 name="Picture 2" descr="A picture containing application&#10;&#10;Description automatically generated">
            <a:extLst>
              <a:ext uri="{FF2B5EF4-FFF2-40B4-BE49-F238E27FC236}">
                <a16:creationId xmlns:a16="http://schemas.microsoft.com/office/drawing/2014/main" id="{C8A29D20-D6E9-C50B-EFD2-CDD48ACB3396}"/>
              </a:ext>
            </a:extLst>
          </p:cNvPr>
          <p:cNvPicPr>
            <a:picLocks noChangeAspect="1"/>
          </p:cNvPicPr>
          <p:nvPr/>
        </p:nvPicPr>
        <p:blipFill>
          <a:blip r:embed="rId3"/>
          <a:stretch>
            <a:fillRect/>
          </a:stretch>
        </p:blipFill>
        <p:spPr>
          <a:xfrm>
            <a:off x="373299" y="546229"/>
            <a:ext cx="8664912" cy="34552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gfa15db3b28_0_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gfa15db3b28_0_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gfa15db3b28_0_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en-GB" sz="3700" b="1"/>
              <a:t>Wat </a:t>
            </a:r>
            <a:r>
              <a:rPr lang="en-GB" sz="3700" b="1" err="1"/>
              <a:t>weten</a:t>
            </a:r>
            <a:r>
              <a:rPr lang="en-GB" sz="3700" b="1"/>
              <a:t> we al?</a:t>
            </a:r>
            <a:endParaRPr lang="en-US"/>
          </a:p>
        </p:txBody>
      </p:sp>
      <p:pic>
        <p:nvPicPr>
          <p:cNvPr id="887" name="Google Shape;887;gfa15db3b28_0_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472768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9718F-ADEE-93BF-28BD-309827FD1960}"/>
              </a:ext>
            </a:extLst>
          </p:cNvPr>
          <p:cNvSpPr>
            <a:spLocks noGrp="1"/>
          </p:cNvSpPr>
          <p:nvPr>
            <p:ph type="title"/>
          </p:nvPr>
        </p:nvSpPr>
        <p:spPr>
          <a:xfrm>
            <a:off x="639168" y="262200"/>
            <a:ext cx="7416000" cy="837000"/>
          </a:xfrm>
        </p:spPr>
        <p:txBody>
          <a:bodyPr/>
          <a:lstStyle/>
          <a:p>
            <a:r>
              <a:rPr lang="nl-BE"/>
              <a:t>Verkeersmetingen </a:t>
            </a:r>
            <a:endParaRPr lang="nl-NL"/>
          </a:p>
        </p:txBody>
      </p:sp>
      <p:sp>
        <p:nvSpPr>
          <p:cNvPr id="3" name="Tijdelijke aanduiding voor tekst 2">
            <a:extLst>
              <a:ext uri="{FF2B5EF4-FFF2-40B4-BE49-F238E27FC236}">
                <a16:creationId xmlns:a16="http://schemas.microsoft.com/office/drawing/2014/main" id="{72E7478C-8D7F-1D82-2880-74AA60D94463}"/>
              </a:ext>
            </a:extLst>
          </p:cNvPr>
          <p:cNvSpPr>
            <a:spLocks noGrp="1"/>
          </p:cNvSpPr>
          <p:nvPr>
            <p:ph type="body" idx="1"/>
          </p:nvPr>
        </p:nvSpPr>
        <p:spPr>
          <a:xfrm>
            <a:off x="540000" y="1099200"/>
            <a:ext cx="8064000" cy="3151161"/>
          </a:xfrm>
        </p:spPr>
        <p:txBody>
          <a:bodyPr/>
          <a:lstStyle/>
          <a:p>
            <a:pPr>
              <a:buFont typeface="Arial" panose="020B0604020202020204" pitchFamily="34" charset="0"/>
              <a:buChar char="•"/>
            </a:pPr>
            <a:r>
              <a:rPr lang="nl-BE"/>
              <a:t>Veel verschillende data eigenaren</a:t>
            </a:r>
          </a:p>
          <a:p>
            <a:pPr>
              <a:buFont typeface="Arial" panose="020B0604020202020204" pitchFamily="34" charset="0"/>
              <a:buChar char="•"/>
            </a:pPr>
            <a:r>
              <a:rPr lang="nl-BE"/>
              <a:t>Veel meettechnieken, elk met hun sterktes</a:t>
            </a:r>
          </a:p>
          <a:p>
            <a:pPr>
              <a:buFont typeface="Arial" panose="020B0604020202020204" pitchFamily="34" charset="0"/>
              <a:buChar char="•"/>
            </a:pPr>
            <a:r>
              <a:rPr lang="nl-BE"/>
              <a:t>Zowel tijdelijke als permanente metingen</a:t>
            </a:r>
          </a:p>
          <a:p>
            <a:pPr>
              <a:buFont typeface="Arial" panose="020B0604020202020204" pitchFamily="34" charset="0"/>
              <a:buChar char="•"/>
            </a:pPr>
            <a:r>
              <a:rPr lang="nl-BE" err="1"/>
              <a:t>Voertuigklasses</a:t>
            </a:r>
            <a:r>
              <a:rPr lang="nl-BE"/>
              <a:t> verschillen sterk</a:t>
            </a:r>
          </a:p>
          <a:p>
            <a:pPr>
              <a:buFont typeface="Arial" panose="020B0604020202020204" pitchFamily="34" charset="0"/>
              <a:buChar char="•"/>
            </a:pPr>
            <a:r>
              <a:rPr lang="nl-BE" err="1"/>
              <a:t>Geolocatie</a:t>
            </a:r>
            <a:r>
              <a:rPr lang="nl-BE"/>
              <a:t> nog niet op orde </a:t>
            </a:r>
          </a:p>
          <a:p>
            <a:pPr>
              <a:buFont typeface="Arial" panose="020B0604020202020204" pitchFamily="34" charset="0"/>
              <a:buChar char="•"/>
            </a:pPr>
            <a:r>
              <a:rPr lang="nl-BE"/>
              <a:t>Ingezet bij diverse toepassingen</a:t>
            </a:r>
          </a:p>
          <a:p>
            <a:pPr marL="102870" indent="0">
              <a:buNone/>
            </a:pPr>
            <a:r>
              <a:rPr lang="nl-BE"/>
              <a:t>	=&gt; 3 </a:t>
            </a:r>
            <a:r>
              <a:rPr lang="nl-BE" err="1"/>
              <a:t>use</a:t>
            </a:r>
            <a:r>
              <a:rPr lang="nl-BE"/>
              <a:t> cases als kapstok</a:t>
            </a:r>
          </a:p>
          <a:p>
            <a:pPr marL="102870" indent="0">
              <a:buNone/>
            </a:pPr>
            <a:endParaRPr lang="nl-BE"/>
          </a:p>
          <a:p>
            <a:pPr marL="102870" indent="0">
              <a:buNone/>
            </a:pPr>
            <a:endParaRPr lang="nl-BE"/>
          </a:p>
          <a:p>
            <a:pPr marL="102870" indent="0">
              <a:buNone/>
            </a:pPr>
            <a:endParaRPr lang="nl-BE"/>
          </a:p>
          <a:p>
            <a:pPr marL="102870" indent="0">
              <a:buNone/>
            </a:pPr>
            <a:endParaRPr lang="nl-NL"/>
          </a:p>
          <a:p>
            <a:pPr marL="102870" indent="0">
              <a:buNone/>
            </a:pPr>
            <a:endParaRPr lang="nl-NL"/>
          </a:p>
        </p:txBody>
      </p:sp>
    </p:spTree>
    <p:extLst>
      <p:ext uri="{BB962C8B-B14F-4D97-AF65-F5344CB8AC3E}">
        <p14:creationId xmlns:p14="http://schemas.microsoft.com/office/powerpoint/2010/main" val="528593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9718F-ADEE-93BF-28BD-309827FD1960}"/>
              </a:ext>
            </a:extLst>
          </p:cNvPr>
          <p:cNvSpPr>
            <a:spLocks noGrp="1"/>
          </p:cNvSpPr>
          <p:nvPr>
            <p:ph type="title"/>
          </p:nvPr>
        </p:nvSpPr>
        <p:spPr/>
        <p:txBody>
          <a:bodyPr/>
          <a:lstStyle/>
          <a:p>
            <a:r>
              <a:rPr lang="nl-BE" b="1" err="1"/>
              <a:t>Use</a:t>
            </a:r>
            <a:r>
              <a:rPr lang="nl-BE" b="1"/>
              <a:t> Case 1: Dashboard</a:t>
            </a:r>
            <a:endParaRPr lang="nl-NL" b="1"/>
          </a:p>
        </p:txBody>
      </p:sp>
      <p:sp>
        <p:nvSpPr>
          <p:cNvPr id="3" name="Tijdelijke aanduiding voor tekst 2">
            <a:extLst>
              <a:ext uri="{FF2B5EF4-FFF2-40B4-BE49-F238E27FC236}">
                <a16:creationId xmlns:a16="http://schemas.microsoft.com/office/drawing/2014/main" id="{72E7478C-8D7F-1D82-2880-74AA60D94463}"/>
              </a:ext>
            </a:extLst>
          </p:cNvPr>
          <p:cNvSpPr>
            <a:spLocks noGrp="1"/>
          </p:cNvSpPr>
          <p:nvPr>
            <p:ph type="body" idx="1"/>
          </p:nvPr>
        </p:nvSpPr>
        <p:spPr/>
        <p:txBody>
          <a:bodyPr/>
          <a:lstStyle/>
          <a:p>
            <a:pPr marL="102870" indent="0">
              <a:buNone/>
            </a:pPr>
            <a:endParaRPr lang="nl-BE"/>
          </a:p>
          <a:p>
            <a:pPr marL="102870" indent="0">
              <a:buNone/>
            </a:pPr>
            <a:endParaRPr lang="nl-NL"/>
          </a:p>
        </p:txBody>
      </p:sp>
      <p:pic>
        <p:nvPicPr>
          <p:cNvPr id="4" name="Picture 7">
            <a:extLst>
              <a:ext uri="{FF2B5EF4-FFF2-40B4-BE49-F238E27FC236}">
                <a16:creationId xmlns:a16="http://schemas.microsoft.com/office/drawing/2014/main" id="{910DD865-72E6-3474-1210-D59513618FC3}"/>
              </a:ext>
            </a:extLst>
          </p:cNvPr>
          <p:cNvPicPr>
            <a:picLocks noChangeAspect="1"/>
          </p:cNvPicPr>
          <p:nvPr/>
        </p:nvPicPr>
        <p:blipFill>
          <a:blip r:embed="rId2"/>
          <a:stretch>
            <a:fillRect/>
          </a:stretch>
        </p:blipFill>
        <p:spPr>
          <a:xfrm>
            <a:off x="5647467" y="2094030"/>
            <a:ext cx="3496533" cy="636732"/>
          </a:xfrm>
          <a:prstGeom prst="rect">
            <a:avLst/>
          </a:prstGeom>
        </p:spPr>
      </p:pic>
      <p:pic>
        <p:nvPicPr>
          <p:cNvPr id="5" name="Picture 12">
            <a:extLst>
              <a:ext uri="{FF2B5EF4-FFF2-40B4-BE49-F238E27FC236}">
                <a16:creationId xmlns:a16="http://schemas.microsoft.com/office/drawing/2014/main" id="{FE8A5880-5119-B310-0AA6-2866F8F5EED7}"/>
              </a:ext>
            </a:extLst>
          </p:cNvPr>
          <p:cNvPicPr>
            <a:picLocks noChangeAspect="1"/>
          </p:cNvPicPr>
          <p:nvPr/>
        </p:nvPicPr>
        <p:blipFill>
          <a:blip r:embed="rId3"/>
          <a:stretch>
            <a:fillRect/>
          </a:stretch>
        </p:blipFill>
        <p:spPr>
          <a:xfrm>
            <a:off x="540000" y="3081254"/>
            <a:ext cx="3496532" cy="1955608"/>
          </a:xfrm>
          <a:prstGeom prst="rect">
            <a:avLst/>
          </a:prstGeom>
        </p:spPr>
      </p:pic>
      <p:pic>
        <p:nvPicPr>
          <p:cNvPr id="6" name="Picture 14">
            <a:extLst>
              <a:ext uri="{FF2B5EF4-FFF2-40B4-BE49-F238E27FC236}">
                <a16:creationId xmlns:a16="http://schemas.microsoft.com/office/drawing/2014/main" id="{CF323F90-301B-281A-F53C-6324A64BBE32}"/>
              </a:ext>
            </a:extLst>
          </p:cNvPr>
          <p:cNvPicPr>
            <a:picLocks noChangeAspect="1"/>
          </p:cNvPicPr>
          <p:nvPr/>
        </p:nvPicPr>
        <p:blipFill>
          <a:blip r:embed="rId4"/>
          <a:stretch>
            <a:fillRect/>
          </a:stretch>
        </p:blipFill>
        <p:spPr>
          <a:xfrm>
            <a:off x="5712015" y="55603"/>
            <a:ext cx="3431985" cy="1933562"/>
          </a:xfrm>
          <a:prstGeom prst="rect">
            <a:avLst/>
          </a:prstGeom>
        </p:spPr>
      </p:pic>
      <p:sp>
        <p:nvSpPr>
          <p:cNvPr id="7" name="Tijdelijke aanduiding voor tekst 2">
            <a:extLst>
              <a:ext uri="{FF2B5EF4-FFF2-40B4-BE49-F238E27FC236}">
                <a16:creationId xmlns:a16="http://schemas.microsoft.com/office/drawing/2014/main" id="{2DCE0C02-2598-2580-28CD-54141B6B3252}"/>
              </a:ext>
            </a:extLst>
          </p:cNvPr>
          <p:cNvSpPr txBox="1">
            <a:spLocks/>
          </p:cNvSpPr>
          <p:nvPr/>
        </p:nvSpPr>
        <p:spPr>
          <a:xfrm>
            <a:off x="457800" y="1022384"/>
            <a:ext cx="5531370" cy="1575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0" indent="0">
              <a:buNone/>
            </a:pPr>
            <a:r>
              <a:rPr lang="nl-BE" sz="2000">
                <a:latin typeface="Arial" panose="020B0604020202020204" pitchFamily="34" charset="0"/>
                <a:cs typeface="Arial" panose="020B0604020202020204" pitchFamily="34" charset="0"/>
                <a:sym typeface="Wingdings" panose="05000000000000000000" pitchFamily="2" charset="2"/>
              </a:rPr>
              <a:t>Live monitoring ‘Verkeersdrukte’</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Diverse verkeersdata samenbrengen</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Opvolgen evolutie door de tijd </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Gelinkt aan kaartapplicatie</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Opbouw tijdsreeks van kentallen</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Zowel auto, fiets als voetgangers</a:t>
            </a:r>
            <a:endParaRPr lang="nl-BE"/>
          </a:p>
          <a:p>
            <a:pPr marL="102870" indent="0">
              <a:buFont typeface="Proxima Nova"/>
              <a:buNone/>
            </a:pPr>
            <a:endParaRPr lang="nl-NL"/>
          </a:p>
          <a:p>
            <a:pPr marL="102870" indent="0">
              <a:buFont typeface="Proxima Nova"/>
              <a:buNone/>
            </a:pPr>
            <a:endParaRPr lang="nl-NL"/>
          </a:p>
        </p:txBody>
      </p:sp>
      <p:sp>
        <p:nvSpPr>
          <p:cNvPr id="8" name="Tijdelijke aanduiding voor tekst 2">
            <a:extLst>
              <a:ext uri="{FF2B5EF4-FFF2-40B4-BE49-F238E27FC236}">
                <a16:creationId xmlns:a16="http://schemas.microsoft.com/office/drawing/2014/main" id="{92416CE8-51AF-E58C-7F57-EB526FAB653C}"/>
              </a:ext>
            </a:extLst>
          </p:cNvPr>
          <p:cNvSpPr txBox="1">
            <a:spLocks/>
          </p:cNvSpPr>
          <p:nvPr/>
        </p:nvSpPr>
        <p:spPr>
          <a:xfrm>
            <a:off x="4156365" y="2965514"/>
            <a:ext cx="4987636" cy="2123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0" indent="0">
              <a:buNone/>
            </a:pPr>
            <a:r>
              <a:rPr lang="nl-BE" sz="2000">
                <a:latin typeface="Arial" panose="020B0604020202020204" pitchFamily="34" charset="0"/>
                <a:cs typeface="Arial" panose="020B0604020202020204" pitchFamily="34" charset="0"/>
              </a:rPr>
              <a:t>Vereisten aan verkeersmetingen:</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Interpretatie verschillende databronnen</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Locatie</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Inzicht in aantallen en snelheid</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Onderscheid vervoersmodes</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Consistent doorheen de tijd</a:t>
            </a:r>
            <a:endParaRPr lang="nl-BE"/>
          </a:p>
          <a:p>
            <a:pPr marL="102870" indent="0">
              <a:buFont typeface="Proxima Nova"/>
              <a:buNone/>
            </a:pPr>
            <a:endParaRPr lang="nl-NL"/>
          </a:p>
          <a:p>
            <a:pPr marL="102870" indent="0">
              <a:buFont typeface="Proxima Nova"/>
              <a:buNone/>
            </a:pPr>
            <a:endParaRPr lang="nl-NL"/>
          </a:p>
        </p:txBody>
      </p:sp>
    </p:spTree>
    <p:extLst>
      <p:ext uri="{BB962C8B-B14F-4D97-AF65-F5344CB8AC3E}">
        <p14:creationId xmlns:p14="http://schemas.microsoft.com/office/powerpoint/2010/main" val="2714043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9718F-ADEE-93BF-28BD-309827FD1960}"/>
              </a:ext>
            </a:extLst>
          </p:cNvPr>
          <p:cNvSpPr>
            <a:spLocks noGrp="1"/>
          </p:cNvSpPr>
          <p:nvPr>
            <p:ph type="title"/>
          </p:nvPr>
        </p:nvSpPr>
        <p:spPr/>
        <p:txBody>
          <a:bodyPr/>
          <a:lstStyle/>
          <a:p>
            <a:r>
              <a:rPr lang="nl-BE" b="1" err="1"/>
              <a:t>Use</a:t>
            </a:r>
            <a:r>
              <a:rPr lang="nl-BE" b="1"/>
              <a:t> Case 2: Analyse</a:t>
            </a:r>
            <a:endParaRPr lang="nl-NL" b="1"/>
          </a:p>
        </p:txBody>
      </p:sp>
      <p:sp>
        <p:nvSpPr>
          <p:cNvPr id="3" name="Tijdelijke aanduiding voor tekst 2">
            <a:extLst>
              <a:ext uri="{FF2B5EF4-FFF2-40B4-BE49-F238E27FC236}">
                <a16:creationId xmlns:a16="http://schemas.microsoft.com/office/drawing/2014/main" id="{72E7478C-8D7F-1D82-2880-74AA60D94463}"/>
              </a:ext>
            </a:extLst>
          </p:cNvPr>
          <p:cNvSpPr>
            <a:spLocks noGrp="1"/>
          </p:cNvSpPr>
          <p:nvPr>
            <p:ph type="body" idx="1"/>
          </p:nvPr>
        </p:nvSpPr>
        <p:spPr/>
        <p:txBody>
          <a:bodyPr/>
          <a:lstStyle/>
          <a:p>
            <a:pPr marL="102870" indent="0">
              <a:buNone/>
            </a:pPr>
            <a:endParaRPr lang="nl-BE"/>
          </a:p>
          <a:p>
            <a:pPr marL="102870" indent="0">
              <a:buNone/>
            </a:pPr>
            <a:endParaRPr lang="nl-NL"/>
          </a:p>
        </p:txBody>
      </p:sp>
      <p:sp>
        <p:nvSpPr>
          <p:cNvPr id="7" name="Tijdelijke aanduiding voor tekst 2">
            <a:extLst>
              <a:ext uri="{FF2B5EF4-FFF2-40B4-BE49-F238E27FC236}">
                <a16:creationId xmlns:a16="http://schemas.microsoft.com/office/drawing/2014/main" id="{2DCE0C02-2598-2580-28CD-54141B6B3252}"/>
              </a:ext>
            </a:extLst>
          </p:cNvPr>
          <p:cNvSpPr txBox="1">
            <a:spLocks/>
          </p:cNvSpPr>
          <p:nvPr/>
        </p:nvSpPr>
        <p:spPr>
          <a:xfrm>
            <a:off x="457800" y="866270"/>
            <a:ext cx="6849905" cy="2476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0" indent="0">
              <a:buNone/>
            </a:pPr>
            <a:r>
              <a:rPr lang="nl-BE" sz="2000">
                <a:latin typeface="Arial" panose="020B0604020202020204" pitchFamily="34" charset="0"/>
                <a:cs typeface="Arial" panose="020B0604020202020204" pitchFamily="34" charset="0"/>
                <a:sym typeface="Wingdings" panose="05000000000000000000" pitchFamily="2" charset="2"/>
              </a:rPr>
              <a:t>Op maat analyse</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Binnen afgebakend gebied en afgebakende periode</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Gebruik makende van alle mogelijke relevante data</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Voorbeelden:</a:t>
            </a:r>
          </a:p>
          <a:p>
            <a:pPr marL="800100" lvl="1" indent="-342900">
              <a:buFont typeface="Arial" panose="020B0604020202020204" pitchFamily="34" charset="0"/>
              <a:buChar char="•"/>
            </a:pPr>
            <a:r>
              <a:rPr lang="nl-BE" sz="2000" err="1">
                <a:latin typeface="Arial" panose="020B0604020202020204" pitchFamily="34" charset="0"/>
                <a:cs typeface="Arial" panose="020B0604020202020204" pitchFamily="34" charset="0"/>
              </a:rPr>
              <a:t>Fluvius</a:t>
            </a:r>
            <a:r>
              <a:rPr lang="nl-BE" sz="2000">
                <a:latin typeface="Arial" panose="020B0604020202020204" pitchFamily="34" charset="0"/>
                <a:cs typeface="Arial" panose="020B0604020202020204" pitchFamily="34" charset="0"/>
              </a:rPr>
              <a:t> bepaalt schakeling straatverlichting</a:t>
            </a:r>
          </a:p>
          <a:p>
            <a:pPr marL="800100" lvl="1" indent="-342900">
              <a:buFont typeface="Arial" panose="020B0604020202020204" pitchFamily="34" charset="0"/>
              <a:buChar char="•"/>
            </a:pPr>
            <a:r>
              <a:rPr lang="nl-BE" sz="2000">
                <a:latin typeface="Arial" panose="020B0604020202020204" pitchFamily="34" charset="0"/>
                <a:cs typeface="Arial" panose="020B0604020202020204" pitchFamily="34" charset="0"/>
              </a:rPr>
              <a:t>Impact infrastructuuringreep</a:t>
            </a:r>
          </a:p>
          <a:p>
            <a:pPr marL="800100" lvl="1" indent="-342900">
              <a:buFont typeface="Arial" panose="020B0604020202020204" pitchFamily="34" charset="0"/>
              <a:buChar char="•"/>
            </a:pPr>
            <a:r>
              <a:rPr lang="nl-BE" sz="2000">
                <a:latin typeface="Arial" panose="020B0604020202020204" pitchFamily="34" charset="0"/>
                <a:cs typeface="Arial" panose="020B0604020202020204" pitchFamily="34" charset="0"/>
              </a:rPr>
              <a:t>MOBER rond nieuwe projectontwikkeling, …</a:t>
            </a:r>
          </a:p>
          <a:p>
            <a:pPr marL="342900" indent="-342900">
              <a:buFont typeface="Arial" panose="020B0604020202020204" pitchFamily="34" charset="0"/>
              <a:buChar char="•"/>
            </a:pPr>
            <a:endParaRPr lang="nl-BE" sz="2000">
              <a:latin typeface="Arial" panose="020B0604020202020204" pitchFamily="34" charset="0"/>
              <a:cs typeface="Arial" panose="020B0604020202020204" pitchFamily="34" charset="0"/>
            </a:endParaRPr>
          </a:p>
          <a:p>
            <a:pPr marL="102870" indent="0">
              <a:buFont typeface="Proxima Nova"/>
              <a:buNone/>
            </a:pPr>
            <a:endParaRPr lang="nl-NL"/>
          </a:p>
          <a:p>
            <a:pPr marL="102870" indent="0">
              <a:buFont typeface="Proxima Nova"/>
              <a:buNone/>
            </a:pPr>
            <a:endParaRPr lang="nl-NL"/>
          </a:p>
        </p:txBody>
      </p:sp>
      <p:sp>
        <p:nvSpPr>
          <p:cNvPr id="8" name="Tijdelijke aanduiding voor tekst 2">
            <a:extLst>
              <a:ext uri="{FF2B5EF4-FFF2-40B4-BE49-F238E27FC236}">
                <a16:creationId xmlns:a16="http://schemas.microsoft.com/office/drawing/2014/main" id="{92416CE8-51AF-E58C-7F57-EB526FAB653C}"/>
              </a:ext>
            </a:extLst>
          </p:cNvPr>
          <p:cNvSpPr txBox="1">
            <a:spLocks/>
          </p:cNvSpPr>
          <p:nvPr/>
        </p:nvSpPr>
        <p:spPr>
          <a:xfrm>
            <a:off x="3499958" y="3215389"/>
            <a:ext cx="6175948" cy="1872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0" indent="0">
              <a:buNone/>
            </a:pPr>
            <a:r>
              <a:rPr lang="nl-BE" sz="2000">
                <a:latin typeface="Arial" panose="020B0604020202020204" pitchFamily="34" charset="0"/>
                <a:cs typeface="Arial" panose="020B0604020202020204" pitchFamily="34" charset="0"/>
              </a:rPr>
              <a:t>Vereisten aan verkeersmetingen:</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Inzicht in aantallen, snelheden en meer</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Kwaliteitsvolle data, met veel detail</a:t>
            </a:r>
          </a:p>
          <a:p>
            <a:pPr marL="342900" indent="-342900">
              <a:buFont typeface="Arial" panose="020B0604020202020204" pitchFamily="34" charset="0"/>
              <a:buChar char="•"/>
            </a:pPr>
            <a:r>
              <a:rPr lang="nl-NL" sz="2000">
                <a:latin typeface="Arial" panose="020B0604020202020204" pitchFamily="34" charset="0"/>
                <a:cs typeface="Arial" panose="020B0604020202020204" pitchFamily="34" charset="0"/>
              </a:rPr>
              <a:t>Tijdelijke meetcampagnes en historische data</a:t>
            </a:r>
          </a:p>
          <a:p>
            <a:pPr marL="342900" indent="-342900">
              <a:buFont typeface="Arial" panose="020B0604020202020204" pitchFamily="34" charset="0"/>
              <a:buChar char="•"/>
            </a:pPr>
            <a:r>
              <a:rPr lang="nl-NL" sz="2000">
                <a:latin typeface="Arial" panose="020B0604020202020204" pitchFamily="34" charset="0"/>
                <a:cs typeface="Arial" panose="020B0604020202020204" pitchFamily="34" charset="0"/>
              </a:rPr>
              <a:t>Alle type wegen mogelijk</a:t>
            </a:r>
          </a:p>
          <a:p>
            <a:pPr marL="102870" indent="0">
              <a:buFont typeface="Proxima Nova"/>
              <a:buNone/>
            </a:pPr>
            <a:endParaRPr lang="nl-NL"/>
          </a:p>
        </p:txBody>
      </p:sp>
      <p:pic>
        <p:nvPicPr>
          <p:cNvPr id="10" name="Afbeelding 9">
            <a:extLst>
              <a:ext uri="{FF2B5EF4-FFF2-40B4-BE49-F238E27FC236}">
                <a16:creationId xmlns:a16="http://schemas.microsoft.com/office/drawing/2014/main" id="{73385C67-962C-31C1-4E72-63F2E2859ED7}"/>
              </a:ext>
            </a:extLst>
          </p:cNvPr>
          <p:cNvPicPr>
            <a:picLocks noChangeAspect="1"/>
          </p:cNvPicPr>
          <p:nvPr/>
        </p:nvPicPr>
        <p:blipFill>
          <a:blip r:embed="rId2"/>
          <a:stretch>
            <a:fillRect/>
          </a:stretch>
        </p:blipFill>
        <p:spPr>
          <a:xfrm>
            <a:off x="6371869" y="55291"/>
            <a:ext cx="2699773" cy="1277340"/>
          </a:xfrm>
          <a:prstGeom prst="rect">
            <a:avLst/>
          </a:prstGeom>
        </p:spPr>
      </p:pic>
      <p:pic>
        <p:nvPicPr>
          <p:cNvPr id="12" name="Afbeelding 11">
            <a:extLst>
              <a:ext uri="{FF2B5EF4-FFF2-40B4-BE49-F238E27FC236}">
                <a16:creationId xmlns:a16="http://schemas.microsoft.com/office/drawing/2014/main" id="{4E10F240-DA50-C47E-BE7E-9C9ED3A7D4F0}"/>
              </a:ext>
            </a:extLst>
          </p:cNvPr>
          <p:cNvPicPr>
            <a:picLocks noChangeAspect="1"/>
          </p:cNvPicPr>
          <p:nvPr/>
        </p:nvPicPr>
        <p:blipFill>
          <a:blip r:embed="rId3"/>
          <a:stretch>
            <a:fillRect/>
          </a:stretch>
        </p:blipFill>
        <p:spPr>
          <a:xfrm>
            <a:off x="391283" y="3342806"/>
            <a:ext cx="3026475" cy="1696925"/>
          </a:xfrm>
          <a:prstGeom prst="rect">
            <a:avLst/>
          </a:prstGeom>
        </p:spPr>
      </p:pic>
    </p:spTree>
    <p:extLst>
      <p:ext uri="{BB962C8B-B14F-4D97-AF65-F5344CB8AC3E}">
        <p14:creationId xmlns:p14="http://schemas.microsoft.com/office/powerpoint/2010/main" val="2726730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9718F-ADEE-93BF-28BD-309827FD1960}"/>
              </a:ext>
            </a:extLst>
          </p:cNvPr>
          <p:cNvSpPr>
            <a:spLocks noGrp="1"/>
          </p:cNvSpPr>
          <p:nvPr>
            <p:ph type="title"/>
          </p:nvPr>
        </p:nvSpPr>
        <p:spPr/>
        <p:txBody>
          <a:bodyPr/>
          <a:lstStyle/>
          <a:p>
            <a:r>
              <a:rPr lang="nl-BE" b="1" err="1"/>
              <a:t>Use</a:t>
            </a:r>
            <a:r>
              <a:rPr lang="nl-BE" b="1"/>
              <a:t> Case 3: Model</a:t>
            </a:r>
            <a:endParaRPr lang="nl-NL" b="1"/>
          </a:p>
        </p:txBody>
      </p:sp>
      <p:sp>
        <p:nvSpPr>
          <p:cNvPr id="3" name="Tijdelijke aanduiding voor tekst 2">
            <a:extLst>
              <a:ext uri="{FF2B5EF4-FFF2-40B4-BE49-F238E27FC236}">
                <a16:creationId xmlns:a16="http://schemas.microsoft.com/office/drawing/2014/main" id="{72E7478C-8D7F-1D82-2880-74AA60D94463}"/>
              </a:ext>
            </a:extLst>
          </p:cNvPr>
          <p:cNvSpPr>
            <a:spLocks noGrp="1"/>
          </p:cNvSpPr>
          <p:nvPr>
            <p:ph type="body" idx="1"/>
          </p:nvPr>
        </p:nvSpPr>
        <p:spPr/>
        <p:txBody>
          <a:bodyPr/>
          <a:lstStyle/>
          <a:p>
            <a:pPr marL="102870" indent="0">
              <a:buNone/>
            </a:pPr>
            <a:endParaRPr lang="nl-BE"/>
          </a:p>
          <a:p>
            <a:pPr marL="102870" indent="0">
              <a:buNone/>
            </a:pPr>
            <a:endParaRPr lang="nl-NL"/>
          </a:p>
        </p:txBody>
      </p:sp>
      <p:sp>
        <p:nvSpPr>
          <p:cNvPr id="7" name="Tijdelijke aanduiding voor tekst 2">
            <a:extLst>
              <a:ext uri="{FF2B5EF4-FFF2-40B4-BE49-F238E27FC236}">
                <a16:creationId xmlns:a16="http://schemas.microsoft.com/office/drawing/2014/main" id="{2DCE0C02-2598-2580-28CD-54141B6B3252}"/>
              </a:ext>
            </a:extLst>
          </p:cNvPr>
          <p:cNvSpPr txBox="1">
            <a:spLocks/>
          </p:cNvSpPr>
          <p:nvPr/>
        </p:nvSpPr>
        <p:spPr>
          <a:xfrm>
            <a:off x="393669" y="848049"/>
            <a:ext cx="5974149" cy="1575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0" indent="0">
              <a:buNone/>
            </a:pPr>
            <a:r>
              <a:rPr lang="nl-BE" sz="2000">
                <a:latin typeface="Arial"/>
                <a:cs typeface="Arial"/>
                <a:sym typeface="Wingdings" panose="05000000000000000000" pitchFamily="2" charset="2"/>
              </a:rPr>
              <a:t>Modelleren toekomstscenario’s rond mobiliteit</a:t>
            </a:r>
            <a:endParaRPr lang="nl-BE" sz="2000">
              <a:latin typeface="Arial" panose="020B0604020202020204" pitchFamily="34" charset="0"/>
              <a:cs typeface="Arial" panose="020B0604020202020204" pitchFamily="34" charset="0"/>
              <a:sym typeface="Wingdings" panose="05000000000000000000" pitchFamily="2" charset="2"/>
            </a:endParaRP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Compleet overzicht van alle verkeersevoluties</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Voor het volledig netwerk</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Op dit moment vooral auto en vrachtverkeer</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Voor referentie periode, in de toekomst</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Bv tolinkomsten, emissies, doorstroming, …</a:t>
            </a:r>
          </a:p>
          <a:p>
            <a:pPr marL="342900" indent="-342900">
              <a:buFont typeface="Arial" panose="020B0604020202020204" pitchFamily="34" charset="0"/>
              <a:buChar char="•"/>
            </a:pPr>
            <a:endParaRPr lang="nl-BE" sz="2000">
              <a:latin typeface="Arial" panose="020B0604020202020204" pitchFamily="34" charset="0"/>
              <a:cs typeface="Arial" panose="020B0604020202020204" pitchFamily="34" charset="0"/>
            </a:endParaRPr>
          </a:p>
        </p:txBody>
      </p:sp>
      <p:sp>
        <p:nvSpPr>
          <p:cNvPr id="8" name="Tijdelijke aanduiding voor tekst 2">
            <a:extLst>
              <a:ext uri="{FF2B5EF4-FFF2-40B4-BE49-F238E27FC236}">
                <a16:creationId xmlns:a16="http://schemas.microsoft.com/office/drawing/2014/main" id="{92416CE8-51AF-E58C-7F57-EB526FAB653C}"/>
              </a:ext>
            </a:extLst>
          </p:cNvPr>
          <p:cNvSpPr txBox="1">
            <a:spLocks/>
          </p:cNvSpPr>
          <p:nvPr/>
        </p:nvSpPr>
        <p:spPr>
          <a:xfrm>
            <a:off x="2750696" y="2964512"/>
            <a:ext cx="6640724" cy="2107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0" indent="0">
              <a:buNone/>
            </a:pPr>
            <a:r>
              <a:rPr lang="nl-BE" sz="2000">
                <a:latin typeface="Arial" panose="020B0604020202020204" pitchFamily="34" charset="0"/>
                <a:cs typeface="Arial" panose="020B0604020202020204" pitchFamily="34" charset="0"/>
              </a:rPr>
              <a:t>Vereisten aan verkeersmetingen:</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Gelinkt aan wegsegmenten en rijstroken</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Focus op zoveel mogelijk representatieve data </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Historische data uit het nabije verleden</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Inzicht in aantallen en snelheden</a:t>
            </a:r>
          </a:p>
          <a:p>
            <a:pPr marL="342900" indent="-342900">
              <a:buFont typeface="Arial" panose="020B0604020202020204" pitchFamily="34" charset="0"/>
              <a:buChar char="•"/>
            </a:pPr>
            <a:r>
              <a:rPr lang="nl-BE" sz="2000">
                <a:latin typeface="Arial" panose="020B0604020202020204" pitchFamily="34" charset="0"/>
                <a:cs typeface="Arial" panose="020B0604020202020204" pitchFamily="34" charset="0"/>
              </a:rPr>
              <a:t>Onderscheid vervoersmodes</a:t>
            </a:r>
            <a:endParaRPr lang="nl-NL"/>
          </a:p>
        </p:txBody>
      </p:sp>
      <p:pic>
        <p:nvPicPr>
          <p:cNvPr id="9" name="Picture 10">
            <a:extLst>
              <a:ext uri="{FF2B5EF4-FFF2-40B4-BE49-F238E27FC236}">
                <a16:creationId xmlns:a16="http://schemas.microsoft.com/office/drawing/2014/main" id="{491ABBC6-3AE1-A145-2E78-F00ED74A4B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7535" y="-1511856"/>
            <a:ext cx="2878383" cy="4441951"/>
          </a:xfrm>
          <a:prstGeom prst="rect">
            <a:avLst/>
          </a:prstGeom>
        </p:spPr>
      </p:pic>
      <p:pic>
        <p:nvPicPr>
          <p:cNvPr id="10" name="Picture 10">
            <a:extLst>
              <a:ext uri="{FF2B5EF4-FFF2-40B4-BE49-F238E27FC236}">
                <a16:creationId xmlns:a16="http://schemas.microsoft.com/office/drawing/2014/main" id="{7DF1BD88-1E25-F64D-627D-8184AFBB4BFE}"/>
              </a:ext>
            </a:extLst>
          </p:cNvPr>
          <p:cNvPicPr>
            <a:picLocks noChangeAspect="1"/>
          </p:cNvPicPr>
          <p:nvPr/>
        </p:nvPicPr>
        <p:blipFill>
          <a:blip r:embed="rId3"/>
          <a:stretch>
            <a:fillRect/>
          </a:stretch>
        </p:blipFill>
        <p:spPr>
          <a:xfrm>
            <a:off x="600309" y="2873256"/>
            <a:ext cx="1963469" cy="2198658"/>
          </a:xfrm>
          <a:prstGeom prst="rect">
            <a:avLst/>
          </a:prstGeom>
        </p:spPr>
      </p:pic>
    </p:spTree>
    <p:extLst>
      <p:ext uri="{BB962C8B-B14F-4D97-AF65-F5344CB8AC3E}">
        <p14:creationId xmlns:p14="http://schemas.microsoft.com/office/powerpoint/2010/main" val="37495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g1a7b9a05215_1_3"/>
          <p:cNvSpPr txBox="1"/>
          <p:nvPr/>
        </p:nvSpPr>
        <p:spPr>
          <a:xfrm>
            <a:off x="480475" y="4245525"/>
            <a:ext cx="1646400" cy="831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982" name="Google Shape;982;g1a7b9a05215_1_3"/>
          <p:cNvSpPr txBox="1"/>
          <p:nvPr/>
        </p:nvSpPr>
        <p:spPr>
          <a:xfrm>
            <a:off x="390525" y="178595"/>
            <a:ext cx="8356235" cy="738300"/>
          </a:xfrm>
          <a:prstGeom prst="rect">
            <a:avLst/>
          </a:prstGeom>
          <a:noFill/>
          <a:ln>
            <a:noFill/>
          </a:ln>
        </p:spPr>
        <p:txBody>
          <a:bodyPr spcFirstLastPara="1" wrap="square" lIns="68550" tIns="34275" rIns="68550" bIns="34275" anchor="t" anchorCtr="0">
            <a:noAutofit/>
          </a:bodyPr>
          <a:lstStyle/>
          <a:p>
            <a:pPr>
              <a:buSzPts val="3200"/>
            </a:pPr>
            <a:r>
              <a:rPr lang="en-GB" sz="3200" b="1" err="1"/>
              <a:t>Welke</a:t>
            </a:r>
            <a:r>
              <a:rPr lang="en-GB" sz="3200" b="1"/>
              <a:t> </a:t>
            </a:r>
            <a:r>
              <a:rPr lang="en-GB" sz="3200" b="1" err="1"/>
              <a:t>verkeersmetingen</a:t>
            </a:r>
            <a:r>
              <a:rPr lang="en-GB" sz="3200" b="1"/>
              <a:t> in scope?</a:t>
            </a:r>
            <a:endParaRPr sz="3200" b="1" i="0" u="none" strike="noStrike" cap="none">
              <a:solidFill>
                <a:srgbClr val="000000"/>
              </a:solidFill>
              <a:latin typeface="Arial"/>
              <a:ea typeface="Arial"/>
              <a:cs typeface="Arial"/>
              <a:sym typeface="Arial"/>
            </a:endParaRPr>
          </a:p>
        </p:txBody>
      </p:sp>
      <p:sp>
        <p:nvSpPr>
          <p:cNvPr id="6" name="Google Shape;919;g1b9224f4a86_0_160">
            <a:extLst>
              <a:ext uri="{FF2B5EF4-FFF2-40B4-BE49-F238E27FC236}">
                <a16:creationId xmlns:a16="http://schemas.microsoft.com/office/drawing/2014/main" id="{9A5F28CD-3A7C-495C-ADFA-D327E4D0F28F}"/>
              </a:ext>
            </a:extLst>
          </p:cNvPr>
          <p:cNvSpPr txBox="1">
            <a:spLocks noGrp="1"/>
          </p:cNvSpPr>
          <p:nvPr>
            <p:ph type="body" idx="1"/>
          </p:nvPr>
        </p:nvSpPr>
        <p:spPr>
          <a:xfrm>
            <a:off x="573601" y="916895"/>
            <a:ext cx="4572734" cy="4048010"/>
          </a:xfrm>
          <a:prstGeom prst="rect">
            <a:avLst/>
          </a:prstGeom>
        </p:spPr>
        <p:txBody>
          <a:bodyPr spcFirstLastPara="1" wrap="square" lIns="91425" tIns="91425" rIns="91425" bIns="91425" anchor="t" anchorCtr="0">
            <a:noAutofit/>
          </a:bodyPr>
          <a:lstStyle/>
          <a:p>
            <a:pPr marL="102870" indent="0">
              <a:buNone/>
            </a:pPr>
            <a:r>
              <a:rPr lang="nl-BE" sz="2000">
                <a:latin typeface="Flanders Art Sans Medium"/>
              </a:rPr>
              <a:t>Minimaal meenemen:</a:t>
            </a:r>
          </a:p>
          <a:p>
            <a:pPr>
              <a:buFont typeface="Arial" panose="020B0604020202020204" pitchFamily="34" charset="0"/>
              <a:buChar char="•"/>
            </a:pPr>
            <a:r>
              <a:rPr lang="nl-BE" sz="2000">
                <a:latin typeface="Flanders Art Sans Medium"/>
              </a:rPr>
              <a:t>Verkeerstellingen en snelheden</a:t>
            </a:r>
          </a:p>
          <a:p>
            <a:pPr>
              <a:buFont typeface="Arial" panose="020B0604020202020204" pitchFamily="34" charset="0"/>
              <a:buChar char="•"/>
            </a:pPr>
            <a:r>
              <a:rPr lang="nl-BE" sz="2000">
                <a:latin typeface="Flanders Art Sans Medium"/>
              </a:rPr>
              <a:t>Fietstellingen</a:t>
            </a:r>
          </a:p>
          <a:p>
            <a:pPr>
              <a:buFont typeface="Arial" panose="020B0604020202020204" pitchFamily="34" charset="0"/>
              <a:buChar char="•"/>
            </a:pPr>
            <a:r>
              <a:rPr lang="nl-BE" sz="2000">
                <a:latin typeface="Flanders Art Sans Medium"/>
              </a:rPr>
              <a:t>ANPR verkeersvolumes</a:t>
            </a:r>
          </a:p>
          <a:p>
            <a:pPr>
              <a:buFont typeface="Arial" panose="020B0604020202020204" pitchFamily="34" charset="0"/>
              <a:buChar char="•"/>
            </a:pPr>
            <a:endParaRPr lang="nl-BE" sz="2000">
              <a:latin typeface="Flanders Art Sans Medium"/>
            </a:endParaRPr>
          </a:p>
          <a:p>
            <a:pPr marL="102870" indent="0">
              <a:buNone/>
            </a:pPr>
            <a:r>
              <a:rPr lang="nl-BE" sz="2000">
                <a:latin typeface="Flanders Art Sans Medium"/>
              </a:rPr>
              <a:t>Andere mogelijkheden:</a:t>
            </a:r>
          </a:p>
          <a:p>
            <a:pPr>
              <a:buFont typeface="Arial" panose="020B0604020202020204" pitchFamily="34" charset="0"/>
              <a:buChar char="•"/>
            </a:pPr>
            <a:r>
              <a:rPr lang="nl-BE" sz="2000">
                <a:latin typeface="Flanders Art Sans Medium"/>
              </a:rPr>
              <a:t>Passanten tellingen</a:t>
            </a:r>
          </a:p>
          <a:p>
            <a:pPr>
              <a:buFont typeface="Arial" panose="020B0604020202020204" pitchFamily="34" charset="0"/>
              <a:buChar char="•"/>
            </a:pPr>
            <a:r>
              <a:rPr lang="nl-BE" sz="2000">
                <a:latin typeface="Flanders Art Sans Medium"/>
              </a:rPr>
              <a:t>Trajectinformatie uit ANPR</a:t>
            </a:r>
          </a:p>
          <a:p>
            <a:pPr>
              <a:buFont typeface="Arial" panose="020B0604020202020204" pitchFamily="34" charset="0"/>
              <a:buChar char="•"/>
            </a:pPr>
            <a:r>
              <a:rPr lang="nl-BE" sz="2000">
                <a:latin typeface="Flanders Art Sans Medium"/>
              </a:rPr>
              <a:t>Parkeersensoren</a:t>
            </a:r>
          </a:p>
          <a:p>
            <a:pPr>
              <a:buFont typeface="Arial" panose="020B0604020202020204" pitchFamily="34" charset="0"/>
              <a:buChar char="•"/>
            </a:pPr>
            <a:r>
              <a:rPr lang="nl-BE" sz="2000">
                <a:latin typeface="Flanders Art Sans Medium"/>
              </a:rPr>
              <a:t>Steekproef meetsystemen</a:t>
            </a:r>
          </a:p>
          <a:p>
            <a:pPr>
              <a:buFont typeface="Arial" panose="020B0604020202020204" pitchFamily="34" charset="0"/>
              <a:buChar char="•"/>
            </a:pPr>
            <a:r>
              <a:rPr lang="nl-BE" sz="2000">
                <a:latin typeface="Flanders Art Sans Medium"/>
              </a:rPr>
              <a:t>…</a:t>
            </a:r>
          </a:p>
          <a:p>
            <a:pPr>
              <a:buFont typeface="Arial" panose="020B0604020202020204" pitchFamily="34" charset="0"/>
              <a:buChar char="•"/>
            </a:pPr>
            <a:endParaRPr lang="nl-BE" sz="1200">
              <a:latin typeface="Flanders Art Sans Medium"/>
            </a:endParaRPr>
          </a:p>
          <a:p>
            <a:pPr marL="102870" indent="0">
              <a:buNone/>
            </a:pPr>
            <a:endParaRPr lang="nl-BE" sz="1200">
              <a:latin typeface="Flanders Art Sans Medium"/>
            </a:endParaRPr>
          </a:p>
          <a:p>
            <a:pPr marL="102870" indent="0">
              <a:buNone/>
            </a:pPr>
            <a:endParaRPr lang="en-US" sz="1200">
              <a:latin typeface="+mn-lt"/>
            </a:endParaRPr>
          </a:p>
        </p:txBody>
      </p:sp>
    </p:spTree>
    <p:extLst>
      <p:ext uri="{BB962C8B-B14F-4D97-AF65-F5344CB8AC3E}">
        <p14:creationId xmlns:p14="http://schemas.microsoft.com/office/powerpoint/2010/main" val="300338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g1a7b9a05215_1_3"/>
          <p:cNvSpPr txBox="1"/>
          <p:nvPr/>
        </p:nvSpPr>
        <p:spPr>
          <a:xfrm>
            <a:off x="480475" y="4245525"/>
            <a:ext cx="1646400" cy="831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982" name="Google Shape;982;g1a7b9a05215_1_3"/>
          <p:cNvSpPr txBox="1"/>
          <p:nvPr/>
        </p:nvSpPr>
        <p:spPr>
          <a:xfrm>
            <a:off x="390526" y="178595"/>
            <a:ext cx="9410700" cy="738300"/>
          </a:xfrm>
          <a:prstGeom prst="rect">
            <a:avLst/>
          </a:prstGeom>
          <a:noFill/>
          <a:ln>
            <a:noFill/>
          </a:ln>
        </p:spPr>
        <p:txBody>
          <a:bodyPr spcFirstLastPara="1" wrap="square" lIns="68550" tIns="34275" rIns="68550" bIns="34275" anchor="t" anchorCtr="0">
            <a:noAutofit/>
          </a:bodyPr>
          <a:lstStyle/>
          <a:p>
            <a:pPr>
              <a:buSzPts val="3200"/>
            </a:pPr>
            <a:r>
              <a:rPr lang="en-GB" sz="3200" b="1"/>
              <a:t>Scope </a:t>
            </a:r>
            <a:r>
              <a:rPr lang="en-GB" sz="3200" b="1" err="1"/>
              <a:t>oefening</a:t>
            </a:r>
            <a:endParaRPr sz="3200" b="1" i="0" u="none" strike="noStrike" cap="none">
              <a:solidFill>
                <a:srgbClr val="000000"/>
              </a:solidFill>
              <a:latin typeface="Arial"/>
              <a:ea typeface="Arial"/>
              <a:cs typeface="Arial"/>
              <a:sym typeface="Arial"/>
            </a:endParaRPr>
          </a:p>
        </p:txBody>
      </p:sp>
      <p:sp>
        <p:nvSpPr>
          <p:cNvPr id="3" name="Text Placeholder 2">
            <a:extLst>
              <a:ext uri="{FF2B5EF4-FFF2-40B4-BE49-F238E27FC236}">
                <a16:creationId xmlns:a16="http://schemas.microsoft.com/office/drawing/2014/main" id="{638D048D-07EC-4212-9935-664485E5C09F}"/>
              </a:ext>
            </a:extLst>
          </p:cNvPr>
          <p:cNvSpPr>
            <a:spLocks noGrp="1"/>
          </p:cNvSpPr>
          <p:nvPr>
            <p:ph type="body" idx="1"/>
          </p:nvPr>
        </p:nvSpPr>
        <p:spPr>
          <a:xfrm>
            <a:off x="540000" y="910880"/>
            <a:ext cx="5459163" cy="3279520"/>
          </a:xfrm>
        </p:spPr>
        <p:txBody>
          <a:bodyPr/>
          <a:lstStyle/>
          <a:p>
            <a:pPr marL="102870" indent="0">
              <a:buNone/>
            </a:pPr>
            <a:r>
              <a:rPr lang="nl-BE" sz="2000"/>
              <a:t>Doel: </a:t>
            </a:r>
          </a:p>
          <a:p>
            <a:pPr lvl="1"/>
            <a:r>
              <a:rPr lang="nl-BE" sz="1800"/>
              <a:t>Overzicht krijgen van wat jullie in scope willen van dit traject.</a:t>
            </a:r>
            <a:br>
              <a:rPr lang="nl-BE"/>
            </a:br>
            <a:endParaRPr lang="nl-BE"/>
          </a:p>
          <a:p>
            <a:pPr marL="102870" indent="0">
              <a:buNone/>
            </a:pPr>
            <a:r>
              <a:rPr lang="nl-BE" sz="2000"/>
              <a:t>Opdracht:</a:t>
            </a:r>
          </a:p>
          <a:p>
            <a:pPr lvl="1"/>
            <a:r>
              <a:rPr lang="nl-BE" sz="1800"/>
              <a:t>Denk na over wat je absoluut in scope wil en waarom.</a:t>
            </a:r>
          </a:p>
          <a:p>
            <a:pPr lvl="1"/>
            <a:r>
              <a:rPr lang="nl-BE" sz="1800"/>
              <a:t>Noteer alles wat je in scope wil op aparte post-its (1 per scope item).</a:t>
            </a:r>
          </a:p>
        </p:txBody>
      </p:sp>
      <p:pic>
        <p:nvPicPr>
          <p:cNvPr id="2" name="Picture 3">
            <a:extLst>
              <a:ext uri="{FF2B5EF4-FFF2-40B4-BE49-F238E27FC236}">
                <a16:creationId xmlns:a16="http://schemas.microsoft.com/office/drawing/2014/main" id="{258BCA9C-168A-FB5B-7C82-91C5770C5825}"/>
              </a:ext>
            </a:extLst>
          </p:cNvPr>
          <p:cNvPicPr>
            <a:picLocks noChangeAspect="1"/>
          </p:cNvPicPr>
          <p:nvPr/>
        </p:nvPicPr>
        <p:blipFill rotWithShape="1">
          <a:blip r:embed="rId3"/>
          <a:srcRect l="33555" r="29046" b="-112"/>
          <a:stretch/>
        </p:blipFill>
        <p:spPr>
          <a:xfrm>
            <a:off x="6220327" y="0"/>
            <a:ext cx="2920283" cy="5154127"/>
          </a:xfrm>
          <a:prstGeom prst="rect">
            <a:avLst/>
          </a:prstGeom>
        </p:spPr>
      </p:pic>
    </p:spTree>
    <p:extLst>
      <p:ext uri="{BB962C8B-B14F-4D97-AF65-F5344CB8AC3E}">
        <p14:creationId xmlns:p14="http://schemas.microsoft.com/office/powerpoint/2010/main" val="212251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
          <p:cNvSpPr txBox="1"/>
          <p:nvPr/>
        </p:nvSpPr>
        <p:spPr>
          <a:xfrm>
            <a:off x="628651" y="2603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3" name="Table 2">
            <a:extLst>
              <a:ext uri="{FF2B5EF4-FFF2-40B4-BE49-F238E27FC236}">
                <a16:creationId xmlns:a16="http://schemas.microsoft.com/office/drawing/2014/main" id="{F5C31A9A-B7E5-9704-D2BE-92F441431BD6}"/>
              </a:ext>
            </a:extLst>
          </p:cNvPr>
          <p:cNvGraphicFramePr>
            <a:graphicFrameLocks noGrp="1"/>
          </p:cNvGraphicFramePr>
          <p:nvPr>
            <p:extLst>
              <p:ext uri="{D42A27DB-BD31-4B8C-83A1-F6EECF244321}">
                <p14:modId xmlns:p14="http://schemas.microsoft.com/office/powerpoint/2010/main" val="1533214661"/>
              </p:ext>
            </p:extLst>
          </p:nvPr>
        </p:nvGraphicFramePr>
        <p:xfrm>
          <a:off x="701386" y="1149493"/>
          <a:ext cx="8022866" cy="3664736"/>
        </p:xfrm>
        <a:graphic>
          <a:graphicData uri="http://schemas.openxmlformats.org/drawingml/2006/table">
            <a:tbl>
              <a:tblPr firstRow="1" bandRow="1">
                <a:tableStyleId>{B059B285-1750-42DE-AF82-9913F3D9AB08}</a:tableStyleId>
              </a:tblPr>
              <a:tblGrid>
                <a:gridCol w="3460784">
                  <a:extLst>
                    <a:ext uri="{9D8B030D-6E8A-4147-A177-3AD203B41FA5}">
                      <a16:colId xmlns:a16="http://schemas.microsoft.com/office/drawing/2014/main" val="2612889524"/>
                    </a:ext>
                  </a:extLst>
                </a:gridCol>
                <a:gridCol w="4562082">
                  <a:extLst>
                    <a:ext uri="{9D8B030D-6E8A-4147-A177-3AD203B41FA5}">
                      <a16:colId xmlns:a16="http://schemas.microsoft.com/office/drawing/2014/main" val="1347021217"/>
                    </a:ext>
                  </a:extLst>
                </a:gridCol>
              </a:tblGrid>
              <a:tr h="407193">
                <a:tc>
                  <a:txBody>
                    <a:bodyPr/>
                    <a:lstStyle/>
                    <a:p>
                      <a:pPr rtl="0" fontAlgn="t">
                        <a:spcBef>
                          <a:spcPts val="0"/>
                        </a:spcBef>
                        <a:spcAft>
                          <a:spcPts val="0"/>
                        </a:spcAft>
                      </a:pPr>
                      <a:r>
                        <a:rPr lang="en-US" sz="1400">
                          <a:effectLst/>
                        </a:rPr>
                        <a:t>09u05 - 09u20</a:t>
                      </a:r>
                      <a:endParaRPr lang="en-US">
                        <a:effectLst/>
                      </a:endParaRPr>
                    </a:p>
                  </a:txBody>
                  <a:tcPr marL="95250" marR="95250" marT="95250" marB="95250"/>
                </a:tc>
                <a:tc>
                  <a:txBody>
                    <a:bodyPr/>
                    <a:lstStyle/>
                    <a:p>
                      <a:pPr rtl="0" fontAlgn="t">
                        <a:spcBef>
                          <a:spcPts val="0"/>
                        </a:spcBef>
                        <a:spcAft>
                          <a:spcPts val="0"/>
                        </a:spcAft>
                      </a:pPr>
                      <a:r>
                        <a:rPr lang="en-US" sz="1400" err="1">
                          <a:effectLst/>
                        </a:rPr>
                        <a:t>Introductie</a:t>
                      </a:r>
                      <a:r>
                        <a:rPr lang="en-US" sz="1400">
                          <a:effectLst/>
                        </a:rPr>
                        <a:t> &amp; Tour de table</a:t>
                      </a:r>
                      <a:endParaRPr lang="en-US">
                        <a:effectLst/>
                      </a:endParaRPr>
                    </a:p>
                  </a:txBody>
                  <a:tcPr marL="95250" marR="95250" marT="95250" marB="95250"/>
                </a:tc>
                <a:extLst>
                  <a:ext uri="{0D108BD9-81ED-4DB2-BD59-A6C34878D82A}">
                    <a16:rowId xmlns:a16="http://schemas.microsoft.com/office/drawing/2014/main" val="150328883"/>
                  </a:ext>
                </a:extLst>
              </a:tr>
              <a:tr h="407193">
                <a:tc>
                  <a:txBody>
                    <a:bodyPr/>
                    <a:lstStyle/>
                    <a:p>
                      <a:pPr rtl="0" fontAlgn="t">
                        <a:spcBef>
                          <a:spcPts val="0"/>
                        </a:spcBef>
                        <a:spcAft>
                          <a:spcPts val="0"/>
                        </a:spcAft>
                      </a:pPr>
                      <a:r>
                        <a:rPr lang="en-US" sz="1400">
                          <a:effectLst/>
                        </a:rPr>
                        <a:t>09u20 - 09u30</a:t>
                      </a:r>
                      <a:endParaRPr lang="en-US">
                        <a:effectLst/>
                      </a:endParaRPr>
                    </a:p>
                  </a:txBody>
                  <a:tcPr marL="95250" marR="95250" marT="95250" marB="95250"/>
                </a:tc>
                <a:tc>
                  <a:txBody>
                    <a:bodyPr/>
                    <a:lstStyle/>
                    <a:p>
                      <a:pPr rtl="0" fontAlgn="t">
                        <a:spcBef>
                          <a:spcPts val="0"/>
                        </a:spcBef>
                        <a:spcAft>
                          <a:spcPts val="0"/>
                        </a:spcAft>
                      </a:pPr>
                      <a:r>
                        <a:rPr lang="en-US" sz="1400" err="1">
                          <a:effectLst/>
                        </a:rPr>
                        <a:t>Aanleiding</a:t>
                      </a:r>
                      <a:r>
                        <a:rPr lang="en-US" sz="1400">
                          <a:effectLst/>
                        </a:rPr>
                        <a:t> </a:t>
                      </a:r>
                      <a:r>
                        <a:rPr lang="en-US" sz="1400" err="1">
                          <a:effectLst/>
                        </a:rPr>
                        <a:t>en</a:t>
                      </a:r>
                      <a:r>
                        <a:rPr lang="en-US" sz="1400">
                          <a:effectLst/>
                        </a:rPr>
                        <a:t> context</a:t>
                      </a:r>
                      <a:endParaRPr lang="en-US">
                        <a:effectLst/>
                      </a:endParaRPr>
                    </a:p>
                  </a:txBody>
                  <a:tcPr marL="95250" marR="95250" marT="95250" marB="95250"/>
                </a:tc>
                <a:extLst>
                  <a:ext uri="{0D108BD9-81ED-4DB2-BD59-A6C34878D82A}">
                    <a16:rowId xmlns:a16="http://schemas.microsoft.com/office/drawing/2014/main" val="2440239791"/>
                  </a:ext>
                </a:extLst>
              </a:tr>
              <a:tr h="407193">
                <a:tc>
                  <a:txBody>
                    <a:bodyPr/>
                    <a:lstStyle/>
                    <a:p>
                      <a:pPr rtl="0" fontAlgn="t">
                        <a:spcBef>
                          <a:spcPts val="0"/>
                        </a:spcBef>
                        <a:spcAft>
                          <a:spcPts val="0"/>
                        </a:spcAft>
                      </a:pPr>
                      <a:r>
                        <a:rPr lang="en-US" sz="1400">
                          <a:effectLst/>
                        </a:rPr>
                        <a:t>09u30 - 09u40</a:t>
                      </a:r>
                      <a:endParaRPr lang="en-US">
                        <a:effectLst/>
                      </a:endParaRPr>
                    </a:p>
                  </a:txBody>
                  <a:tcPr marL="95250" marR="95250" marT="95250" marB="95250"/>
                </a:tc>
                <a:tc>
                  <a:txBody>
                    <a:bodyPr/>
                    <a:lstStyle/>
                    <a:p>
                      <a:pPr rtl="0" fontAlgn="t">
                        <a:spcBef>
                          <a:spcPts val="0"/>
                        </a:spcBef>
                        <a:spcAft>
                          <a:spcPts val="0"/>
                        </a:spcAft>
                      </a:pPr>
                      <a:r>
                        <a:rPr lang="en-US" sz="1400" err="1">
                          <a:effectLst/>
                        </a:rPr>
                        <a:t>Introductie</a:t>
                      </a:r>
                      <a:r>
                        <a:rPr lang="en-US" sz="1400">
                          <a:effectLst/>
                        </a:rPr>
                        <a:t> </a:t>
                      </a:r>
                      <a:r>
                        <a:rPr lang="en-US" sz="1400" err="1">
                          <a:effectLst/>
                        </a:rPr>
                        <a:t>manier</a:t>
                      </a:r>
                      <a:r>
                        <a:rPr lang="en-US" sz="1400">
                          <a:effectLst/>
                        </a:rPr>
                        <a:t> van </a:t>
                      </a:r>
                      <a:r>
                        <a:rPr lang="en-US" sz="1400" err="1">
                          <a:effectLst/>
                        </a:rPr>
                        <a:t>werken</a:t>
                      </a:r>
                      <a:endParaRPr lang="en-US" err="1">
                        <a:effectLst/>
                      </a:endParaRPr>
                    </a:p>
                  </a:txBody>
                  <a:tcPr marL="95250" marR="95250" marT="95250" marB="95250"/>
                </a:tc>
                <a:extLst>
                  <a:ext uri="{0D108BD9-81ED-4DB2-BD59-A6C34878D82A}">
                    <a16:rowId xmlns:a16="http://schemas.microsoft.com/office/drawing/2014/main" val="3587896530"/>
                  </a:ext>
                </a:extLst>
              </a:tr>
              <a:tr h="407193">
                <a:tc>
                  <a:txBody>
                    <a:bodyPr/>
                    <a:lstStyle/>
                    <a:p>
                      <a:pPr rtl="0" fontAlgn="t">
                        <a:spcBef>
                          <a:spcPts val="0"/>
                        </a:spcBef>
                        <a:spcAft>
                          <a:spcPts val="0"/>
                        </a:spcAft>
                      </a:pPr>
                      <a:r>
                        <a:rPr lang="en-US" sz="1400">
                          <a:effectLst/>
                        </a:rPr>
                        <a:t>09u40 - 09u50</a:t>
                      </a:r>
                      <a:endParaRPr lang="en-US">
                        <a:effectLst/>
                      </a:endParaRPr>
                    </a:p>
                  </a:txBody>
                  <a:tcPr marL="95250" marR="95250" marT="95250" marB="95250"/>
                </a:tc>
                <a:tc>
                  <a:txBody>
                    <a:bodyPr/>
                    <a:lstStyle/>
                    <a:p>
                      <a:pPr rtl="0" fontAlgn="t">
                        <a:spcBef>
                          <a:spcPts val="0"/>
                        </a:spcBef>
                        <a:spcAft>
                          <a:spcPts val="0"/>
                        </a:spcAft>
                      </a:pPr>
                      <a:r>
                        <a:rPr lang="en-US" err="1">
                          <a:effectLst/>
                        </a:rPr>
                        <a:t>Introductie</a:t>
                      </a:r>
                      <a:r>
                        <a:rPr lang="en-US">
                          <a:effectLst/>
                        </a:rPr>
                        <a:t> OSLO</a:t>
                      </a:r>
                    </a:p>
                  </a:txBody>
                  <a:tcPr marL="95250" marR="95250" marT="95250" marB="95250"/>
                </a:tc>
                <a:extLst>
                  <a:ext uri="{0D108BD9-81ED-4DB2-BD59-A6C34878D82A}">
                    <a16:rowId xmlns:a16="http://schemas.microsoft.com/office/drawing/2014/main" val="2099411812"/>
                  </a:ext>
                </a:extLst>
              </a:tr>
              <a:tr h="407193">
                <a:tc>
                  <a:txBody>
                    <a:bodyPr/>
                    <a:lstStyle/>
                    <a:p>
                      <a:pPr rtl="0" fontAlgn="t">
                        <a:spcBef>
                          <a:spcPts val="0"/>
                        </a:spcBef>
                        <a:spcAft>
                          <a:spcPts val="0"/>
                        </a:spcAft>
                      </a:pPr>
                      <a:r>
                        <a:rPr lang="en-US" sz="1400">
                          <a:effectLst/>
                        </a:rPr>
                        <a:t>09u50 - 10u10</a:t>
                      </a:r>
                      <a:endParaRPr lang="en-US">
                        <a:effectLst/>
                      </a:endParaRPr>
                    </a:p>
                  </a:txBody>
                  <a:tcPr marL="95250" marR="95250" marT="95250" marB="95250"/>
                </a:tc>
                <a:tc>
                  <a:txBody>
                    <a:bodyPr/>
                    <a:lstStyle/>
                    <a:p>
                      <a:pPr rtl="0" fontAlgn="t">
                        <a:spcBef>
                          <a:spcPts val="0"/>
                        </a:spcBef>
                        <a:spcAft>
                          <a:spcPts val="0"/>
                        </a:spcAft>
                      </a:pPr>
                      <a:r>
                        <a:rPr lang="en-US" sz="1400">
                          <a:effectLst/>
                        </a:rPr>
                        <a:t>Scoping</a:t>
                      </a:r>
                      <a:endParaRPr lang="en-US">
                        <a:effectLst/>
                      </a:endParaRPr>
                    </a:p>
                  </a:txBody>
                  <a:tcPr marL="95250" marR="95250" marT="95250" marB="95250"/>
                </a:tc>
                <a:extLst>
                  <a:ext uri="{0D108BD9-81ED-4DB2-BD59-A6C34878D82A}">
                    <a16:rowId xmlns:a16="http://schemas.microsoft.com/office/drawing/2014/main" val="3478544569"/>
                  </a:ext>
                </a:extLst>
              </a:tr>
              <a:tr h="407192">
                <a:tc>
                  <a:txBody>
                    <a:bodyPr/>
                    <a:lstStyle/>
                    <a:p>
                      <a:pPr lvl="0">
                        <a:spcBef>
                          <a:spcPts val="0"/>
                        </a:spcBef>
                        <a:spcAft>
                          <a:spcPts val="0"/>
                        </a:spcAft>
                        <a:buNone/>
                      </a:pPr>
                      <a:r>
                        <a:rPr lang="en-US" sz="1400">
                          <a:effectLst/>
                        </a:rPr>
                        <a:t>10u10 - 10u20</a:t>
                      </a:r>
                    </a:p>
                  </a:txBody>
                  <a:tcPr marL="95249" marR="95249" marT="95249" marB="95249"/>
                </a:tc>
                <a:tc>
                  <a:txBody>
                    <a:bodyPr/>
                    <a:lstStyle/>
                    <a:p>
                      <a:pPr lvl="0">
                        <a:spcBef>
                          <a:spcPts val="0"/>
                        </a:spcBef>
                        <a:spcAft>
                          <a:spcPts val="0"/>
                        </a:spcAft>
                        <a:buNone/>
                      </a:pPr>
                      <a:r>
                        <a:rPr lang="en-US" sz="1400" err="1">
                          <a:effectLst/>
                        </a:rPr>
                        <a:t>Bestaande</a:t>
                      </a:r>
                      <a:r>
                        <a:rPr lang="en-US" sz="1400">
                          <a:effectLst/>
                        </a:rPr>
                        <a:t> </a:t>
                      </a:r>
                      <a:r>
                        <a:rPr lang="en-US" sz="1400" err="1">
                          <a:effectLst/>
                        </a:rPr>
                        <a:t>datamodellen</a:t>
                      </a:r>
                    </a:p>
                  </a:txBody>
                  <a:tcPr marL="95249" marR="95249" marT="95249" marB="95249"/>
                </a:tc>
                <a:extLst>
                  <a:ext uri="{0D108BD9-81ED-4DB2-BD59-A6C34878D82A}">
                    <a16:rowId xmlns:a16="http://schemas.microsoft.com/office/drawing/2014/main" val="711520407"/>
                  </a:ext>
                </a:extLst>
              </a:tr>
              <a:tr h="407193">
                <a:tc>
                  <a:txBody>
                    <a:bodyPr/>
                    <a:lstStyle/>
                    <a:p>
                      <a:pPr rtl="0" fontAlgn="t">
                        <a:spcBef>
                          <a:spcPts val="0"/>
                        </a:spcBef>
                        <a:spcAft>
                          <a:spcPts val="0"/>
                        </a:spcAft>
                      </a:pPr>
                      <a:r>
                        <a:rPr lang="en-US" sz="1400">
                          <a:effectLst/>
                        </a:rPr>
                        <a:t>10u20 - 10u30</a:t>
                      </a:r>
                      <a:endParaRPr lang="en-US">
                        <a:effectLst/>
                      </a:endParaRPr>
                    </a:p>
                  </a:txBody>
                  <a:tcPr marL="95250" marR="95250" marT="95250" marB="95250"/>
                </a:tc>
                <a:tc>
                  <a:txBody>
                    <a:bodyPr/>
                    <a:lstStyle/>
                    <a:p>
                      <a:pPr rtl="0" fontAlgn="t">
                        <a:spcBef>
                          <a:spcPts val="0"/>
                        </a:spcBef>
                        <a:spcAft>
                          <a:spcPts val="0"/>
                        </a:spcAft>
                      </a:pPr>
                      <a:r>
                        <a:rPr lang="en-US" sz="1400">
                          <a:effectLst/>
                        </a:rPr>
                        <a:t>Pauze</a:t>
                      </a:r>
                      <a:endParaRPr lang="en-US">
                        <a:effectLst/>
                      </a:endParaRPr>
                    </a:p>
                  </a:txBody>
                  <a:tcPr marL="95250" marR="95250" marT="95250" marB="95250"/>
                </a:tc>
                <a:extLst>
                  <a:ext uri="{0D108BD9-81ED-4DB2-BD59-A6C34878D82A}">
                    <a16:rowId xmlns:a16="http://schemas.microsoft.com/office/drawing/2014/main" val="3144647852"/>
                  </a:ext>
                </a:extLst>
              </a:tr>
              <a:tr h="407193">
                <a:tc>
                  <a:txBody>
                    <a:bodyPr/>
                    <a:lstStyle/>
                    <a:p>
                      <a:pPr rtl="0" fontAlgn="t">
                        <a:spcBef>
                          <a:spcPts val="0"/>
                        </a:spcBef>
                        <a:spcAft>
                          <a:spcPts val="0"/>
                        </a:spcAft>
                      </a:pPr>
                      <a:r>
                        <a:rPr lang="en-US" sz="1400">
                          <a:effectLst/>
                        </a:rPr>
                        <a:t>10u30 - 11u30</a:t>
                      </a:r>
                      <a:endParaRPr lang="en-US">
                        <a:effectLst/>
                      </a:endParaRPr>
                    </a:p>
                  </a:txBody>
                  <a:tcPr marL="95250" marR="95250" marT="95250" marB="95250"/>
                </a:tc>
                <a:tc>
                  <a:txBody>
                    <a:bodyPr/>
                    <a:lstStyle/>
                    <a:p>
                      <a:pPr rtl="0" fontAlgn="t">
                        <a:spcBef>
                          <a:spcPts val="0"/>
                        </a:spcBef>
                        <a:spcAft>
                          <a:spcPts val="0"/>
                        </a:spcAft>
                      </a:pPr>
                      <a:r>
                        <a:rPr lang="en-US" sz="1400" err="1">
                          <a:effectLst/>
                        </a:rPr>
                        <a:t>Brainstormsessie</a:t>
                      </a:r>
                      <a:endParaRPr lang="en-US">
                        <a:effectLst/>
                      </a:endParaRPr>
                    </a:p>
                  </a:txBody>
                  <a:tcPr marL="95250" marR="95250" marT="95250" marB="95250"/>
                </a:tc>
                <a:extLst>
                  <a:ext uri="{0D108BD9-81ED-4DB2-BD59-A6C34878D82A}">
                    <a16:rowId xmlns:a16="http://schemas.microsoft.com/office/drawing/2014/main" val="3411164276"/>
                  </a:ext>
                </a:extLst>
              </a:tr>
              <a:tr h="407193">
                <a:tc>
                  <a:txBody>
                    <a:bodyPr/>
                    <a:lstStyle/>
                    <a:p>
                      <a:pPr rtl="0" fontAlgn="t">
                        <a:spcBef>
                          <a:spcPts val="0"/>
                        </a:spcBef>
                        <a:spcAft>
                          <a:spcPts val="0"/>
                        </a:spcAft>
                      </a:pPr>
                      <a:r>
                        <a:rPr lang="en-US" sz="1400">
                          <a:effectLst/>
                        </a:rPr>
                        <a:t>11u30 - 12u00 </a:t>
                      </a:r>
                      <a:endParaRPr lang="en-US">
                        <a:effectLst/>
                      </a:endParaRPr>
                    </a:p>
                  </a:txBody>
                  <a:tcPr marL="95250" marR="95250" marT="95250" marB="95250"/>
                </a:tc>
                <a:tc>
                  <a:txBody>
                    <a:bodyPr/>
                    <a:lstStyle/>
                    <a:p>
                      <a:pPr rtl="0" fontAlgn="t">
                        <a:spcBef>
                          <a:spcPts val="0"/>
                        </a:spcBef>
                        <a:spcAft>
                          <a:spcPts val="0"/>
                        </a:spcAft>
                      </a:pPr>
                      <a:r>
                        <a:rPr lang="en-US" sz="1400">
                          <a:effectLst/>
                        </a:rPr>
                        <a:t>Q&amp;A </a:t>
                      </a:r>
                      <a:r>
                        <a:rPr lang="en-US" sz="1400" err="1">
                          <a:effectLst/>
                        </a:rPr>
                        <a:t>en</a:t>
                      </a:r>
                      <a:r>
                        <a:rPr lang="en-US" sz="1400">
                          <a:effectLst/>
                        </a:rPr>
                        <a:t> </a:t>
                      </a:r>
                      <a:r>
                        <a:rPr lang="en-US" sz="1400" err="1">
                          <a:effectLst/>
                        </a:rPr>
                        <a:t>volgende</a:t>
                      </a:r>
                      <a:r>
                        <a:rPr lang="en-US" sz="1400">
                          <a:effectLst/>
                        </a:rPr>
                        <a:t> </a:t>
                      </a:r>
                      <a:r>
                        <a:rPr lang="en-US" sz="1400" err="1">
                          <a:effectLst/>
                        </a:rPr>
                        <a:t>stappen</a:t>
                      </a:r>
                      <a:endParaRPr lang="en-US">
                        <a:effectLst/>
                      </a:endParaRPr>
                    </a:p>
                  </a:txBody>
                  <a:tcPr marL="95250" marR="95250" marT="95250" marB="95250"/>
                </a:tc>
                <a:extLst>
                  <a:ext uri="{0D108BD9-81ED-4DB2-BD59-A6C34878D82A}">
                    <a16:rowId xmlns:a16="http://schemas.microsoft.com/office/drawing/2014/main" val="350518269"/>
                  </a:ext>
                </a:extLst>
              </a:tr>
            </a:tbl>
          </a:graphicData>
        </a:graphic>
      </p:graphicFrame>
    </p:spTree>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gfa15db3b28_0_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gfa15db3b28_0_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gfa15db3b28_0_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en-GB" sz="3700" b="1" err="1"/>
              <a:t>Bestaande</a:t>
            </a:r>
            <a:r>
              <a:rPr lang="en-GB" sz="3700" b="1"/>
              <a:t> </a:t>
            </a:r>
            <a:r>
              <a:rPr lang="en-GB" sz="3700" b="1" err="1"/>
              <a:t>modellen</a:t>
            </a:r>
            <a:endParaRPr sz="3700" b="1" i="0" u="none" strike="noStrike" cap="none">
              <a:solidFill>
                <a:srgbClr val="000000"/>
              </a:solidFill>
              <a:latin typeface="Arial"/>
              <a:ea typeface="Arial"/>
              <a:cs typeface="Arial"/>
              <a:sym typeface="Arial"/>
            </a:endParaRPr>
          </a:p>
        </p:txBody>
      </p:sp>
      <p:pic>
        <p:nvPicPr>
          <p:cNvPr id="887" name="Google Shape;887;gfa15db3b28_0_51"/>
          <p:cNvPicPr preferRelativeResize="0"/>
          <p:nvPr/>
        </p:nvPicPr>
        <p:blipFill rotWithShape="1">
          <a:blip r:embed="rId4">
            <a:alphaModFix/>
          </a:blip>
          <a:srcRect/>
          <a:stretch/>
        </p:blipFill>
        <p:spPr>
          <a:xfrm>
            <a:off x="458850" y="4331226"/>
            <a:ext cx="1782099" cy="67172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g1b9224f4a86_0_160"/>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r>
              <a:rPr lang="en-GB" err="1"/>
              <a:t>Startpunt</a:t>
            </a:r>
            <a:endParaRPr lang="en-US"/>
          </a:p>
        </p:txBody>
      </p:sp>
      <p:sp>
        <p:nvSpPr>
          <p:cNvPr id="919" name="Google Shape;919;g1b9224f4a86_0_160"/>
          <p:cNvSpPr txBox="1">
            <a:spLocks noGrp="1"/>
          </p:cNvSpPr>
          <p:nvPr>
            <p:ph type="body" idx="1"/>
          </p:nvPr>
        </p:nvSpPr>
        <p:spPr>
          <a:xfrm>
            <a:off x="531070" y="1195298"/>
            <a:ext cx="6835800" cy="2754000"/>
          </a:xfrm>
          <a:prstGeom prst="rect">
            <a:avLst/>
          </a:prstGeom>
        </p:spPr>
        <p:txBody>
          <a:bodyPr spcFirstLastPara="1" wrap="square" lIns="91425" tIns="91425" rIns="91425" bIns="91425" anchor="t" anchorCtr="0">
            <a:noAutofit/>
          </a:bodyPr>
          <a:lstStyle/>
          <a:p>
            <a:r>
              <a:rPr lang="nl-BE" sz="1400">
                <a:latin typeface="Calibri"/>
                <a:cs typeface="Calibri"/>
              </a:rPr>
              <a:t>Verkeerscentrum API voor dubbele tellussen uit ‘meten in Vlaanderen’</a:t>
            </a:r>
            <a:endParaRPr lang="en-GB" sz="1400">
              <a:latin typeface="Calibri"/>
              <a:cs typeface="Calibri"/>
            </a:endParaRPr>
          </a:p>
          <a:p>
            <a:r>
              <a:rPr lang="nl-BE" sz="1400">
                <a:latin typeface="Calibri"/>
                <a:cs typeface="Calibri"/>
              </a:rPr>
              <a:t>Telraam API</a:t>
            </a:r>
            <a:endParaRPr lang="en-GB" sz="1400">
              <a:latin typeface="Calibri"/>
              <a:cs typeface="Calibri"/>
            </a:endParaRPr>
          </a:p>
          <a:p>
            <a:r>
              <a:rPr lang="nl-BE" sz="1400" err="1">
                <a:latin typeface="Calibri"/>
                <a:cs typeface="Calibri"/>
              </a:rPr>
              <a:t>Signco</a:t>
            </a:r>
            <a:r>
              <a:rPr lang="nl-BE" sz="1400">
                <a:latin typeface="Calibri"/>
                <a:cs typeface="Calibri"/>
              </a:rPr>
              <a:t> API</a:t>
            </a:r>
            <a:endParaRPr lang="en-GB" sz="1400">
              <a:latin typeface="Calibri"/>
              <a:cs typeface="Calibri"/>
            </a:endParaRPr>
          </a:p>
          <a:p>
            <a:r>
              <a:rPr lang="nl-BE" sz="1400" err="1">
                <a:latin typeface="Calibri"/>
                <a:cs typeface="Calibri"/>
              </a:rPr>
              <a:t>Ecocounter</a:t>
            </a:r>
            <a:r>
              <a:rPr lang="nl-BE" sz="1400">
                <a:latin typeface="Calibri"/>
                <a:cs typeface="Calibri"/>
              </a:rPr>
              <a:t> API</a:t>
            </a:r>
            <a:endParaRPr lang="en-GB" sz="1400">
              <a:latin typeface="Calibri"/>
              <a:cs typeface="Calibri"/>
            </a:endParaRPr>
          </a:p>
          <a:p>
            <a:r>
              <a:rPr lang="nl-BE" sz="1400" err="1">
                <a:latin typeface="Calibri"/>
                <a:cs typeface="Calibri"/>
              </a:rPr>
              <a:t>Macq</a:t>
            </a:r>
            <a:r>
              <a:rPr lang="nl-BE" sz="1400">
                <a:latin typeface="Calibri"/>
                <a:cs typeface="Calibri"/>
              </a:rPr>
              <a:t> API voor ANPR</a:t>
            </a:r>
            <a:endParaRPr lang="en-GB" sz="1400">
              <a:latin typeface="Calibri"/>
              <a:cs typeface="Calibri"/>
            </a:endParaRPr>
          </a:p>
          <a:p>
            <a:r>
              <a:rPr lang="nl-BE" sz="1400">
                <a:latin typeface="Calibri"/>
                <a:cs typeface="Calibri"/>
              </a:rPr>
              <a:t>Formaat tijdelijke tellingen in de </a:t>
            </a:r>
            <a:r>
              <a:rPr lang="nl-BE" sz="1400" err="1">
                <a:latin typeface="Calibri"/>
                <a:cs typeface="Calibri"/>
              </a:rPr>
              <a:t>Servo</a:t>
            </a:r>
            <a:r>
              <a:rPr lang="nl-BE" sz="1400">
                <a:latin typeface="Calibri"/>
                <a:cs typeface="Calibri"/>
              </a:rPr>
              <a:t> databank AWV</a:t>
            </a:r>
            <a:endParaRPr lang="en-GB" sz="1400">
              <a:latin typeface="Calibri"/>
              <a:cs typeface="Calibri"/>
            </a:endParaRPr>
          </a:p>
          <a:p>
            <a:pPr>
              <a:buClr>
                <a:srgbClr val="373636"/>
              </a:buClr>
            </a:pPr>
            <a:r>
              <a:rPr lang="nl-BE" sz="1400">
                <a:latin typeface="Calibri"/>
                <a:cs typeface="Calibri"/>
              </a:rPr>
              <a:t>ANPR Events API S-LIM</a:t>
            </a:r>
            <a:endParaRPr lang="en-GB" sz="1400">
              <a:latin typeface="Calibri"/>
              <a:cs typeface="Calibri"/>
            </a:endParaRPr>
          </a:p>
          <a:p>
            <a:r>
              <a:rPr lang="en-GB" sz="1400">
                <a:latin typeface="Calibri"/>
                <a:cs typeface="Calibri"/>
              </a:rPr>
              <a:t>Smart data models </a:t>
            </a:r>
            <a:r>
              <a:rPr lang="en-GB" sz="1400" u="sng">
                <a:latin typeface="Calibri"/>
                <a:cs typeface="Calibri"/>
                <a:hlinkClick r:id="rId4"/>
              </a:rPr>
              <a:t>https://github.com/smart-data-models/dataModel.Transportation/blob</a:t>
            </a:r>
            <a:r>
              <a:rPr lang="en-GB" sz="1400" u="sng">
                <a:latin typeface="Calibri"/>
                <a:cs typeface="Calibri"/>
                <a:hlinkClick r:id="rId4">
                  <a:extLst>
                    <a:ext uri="{A12FA001-AC4F-418D-AE19-62706E023703}">
                      <ahyp:hlinkClr xmlns:ahyp="http://schemas.microsoft.com/office/drawing/2018/hyperlinkcolor" val="tx"/>
                    </a:ext>
                  </a:extLst>
                </a:hlinkClick>
              </a:rPr>
              <a:t>/f043824f4aee26a5c7f9f5db3552a36379b17656/TrafficFlowObserved/doc/spec.md</a:t>
            </a:r>
            <a:endParaRPr lang="en-GB" sz="1400">
              <a:latin typeface="Calibri"/>
              <a:cs typeface="Calibri"/>
            </a:endParaRPr>
          </a:p>
          <a:p>
            <a:r>
              <a:rPr lang="nl-BE" sz="1400" err="1">
                <a:latin typeface="Calibri"/>
                <a:cs typeface="Calibri"/>
              </a:rPr>
              <a:t>OpenLR</a:t>
            </a:r>
            <a:r>
              <a:rPr lang="nl-BE" sz="1400">
                <a:latin typeface="Calibri"/>
                <a:cs typeface="Calibri"/>
              </a:rPr>
              <a:t> voor </a:t>
            </a:r>
            <a:r>
              <a:rPr lang="nl-BE" sz="1400" err="1">
                <a:latin typeface="Calibri"/>
                <a:cs typeface="Calibri"/>
              </a:rPr>
              <a:t>geocodering</a:t>
            </a:r>
            <a:endParaRPr lang="en-GB" sz="1400">
              <a:latin typeface="Calibri"/>
              <a:cs typeface="Calibri"/>
            </a:endParaRPr>
          </a:p>
          <a:p>
            <a:pPr algn="l">
              <a:spcAft>
                <a:spcPts val="0"/>
              </a:spcAft>
              <a:buClr>
                <a:srgbClr val="373636"/>
              </a:buClr>
              <a:buChar char="-"/>
            </a:pPr>
            <a:endParaRPr lang="en-GB" sz="1400" u="sng">
              <a:solidFill>
                <a:schemeClr val="hlink"/>
              </a:solidFill>
            </a:endParaRPr>
          </a:p>
          <a:p>
            <a:pPr marL="0" lvl="0" indent="0" algn="l" rtl="0">
              <a:spcBef>
                <a:spcPts val="300"/>
              </a:spcBef>
              <a:spcAft>
                <a:spcPts val="0"/>
              </a:spcAft>
              <a:buNone/>
            </a:pPr>
            <a:endParaRPr sz="1400"/>
          </a:p>
          <a:p>
            <a:pPr marL="0" lvl="0" indent="0" algn="l" rtl="0">
              <a:spcBef>
                <a:spcPts val="300"/>
              </a:spcBef>
              <a:spcAft>
                <a:spcPts val="0"/>
              </a:spcAft>
              <a:buNone/>
            </a:pPr>
            <a:endParaRPr sz="1400"/>
          </a:p>
        </p:txBody>
      </p:sp>
    </p:spTree>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1b9224f4a86_0_155"/>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r>
              <a:rPr lang="en-GB" u="sng"/>
              <a:t>OSLO </a:t>
            </a:r>
            <a:r>
              <a:rPr lang="en-GB" u="sng" err="1"/>
              <a:t>Observaties</a:t>
            </a:r>
            <a:r>
              <a:rPr lang="en-GB" u="sng"/>
              <a:t> </a:t>
            </a:r>
            <a:r>
              <a:rPr lang="en-GB" u="sng" err="1"/>
              <a:t>en</a:t>
            </a:r>
            <a:r>
              <a:rPr lang="en-GB" u="sng"/>
              <a:t> </a:t>
            </a:r>
            <a:r>
              <a:rPr lang="en-GB" u="sng" err="1"/>
              <a:t>metingen</a:t>
            </a:r>
            <a:endParaRPr lang="en-US" err="1"/>
          </a:p>
        </p:txBody>
      </p:sp>
      <p:sp>
        <p:nvSpPr>
          <p:cNvPr id="893" name="Google Shape;893;g1b9224f4a86_0_155"/>
          <p:cNvSpPr txBox="1">
            <a:spLocks noGrp="1"/>
          </p:cNvSpPr>
          <p:nvPr>
            <p:ph type="body" idx="1"/>
          </p:nvPr>
        </p:nvSpPr>
        <p:spPr>
          <a:xfrm>
            <a:off x="545773" y="1012609"/>
            <a:ext cx="8064000" cy="2754000"/>
          </a:xfrm>
          <a:prstGeom prst="rect">
            <a:avLst/>
          </a:prstGeom>
        </p:spPr>
        <p:txBody>
          <a:bodyPr spcFirstLastPara="1" wrap="square" lIns="91425" tIns="91425" rIns="91425" bIns="91425" anchor="t" anchorCtr="0">
            <a:noAutofit/>
          </a:bodyPr>
          <a:lstStyle/>
          <a:p>
            <a:pPr indent="-342900">
              <a:buSzPts val="1800"/>
              <a:buChar char="-"/>
            </a:pPr>
            <a:r>
              <a:rPr lang="en-GB" sz="1400" err="1">
                <a:solidFill>
                  <a:srgbClr val="373636"/>
                </a:solidFill>
                <a:latin typeface="Calibri"/>
                <a:cs typeface="Calibri"/>
              </a:rPr>
              <a:t>Bevat</a:t>
            </a:r>
            <a:r>
              <a:rPr lang="en-GB" sz="1400">
                <a:solidFill>
                  <a:srgbClr val="373636"/>
                </a:solidFill>
                <a:latin typeface="Calibri"/>
                <a:cs typeface="Calibri"/>
              </a:rPr>
              <a:t> al heel wat </a:t>
            </a:r>
            <a:r>
              <a:rPr lang="en-GB" sz="1400" err="1">
                <a:solidFill>
                  <a:srgbClr val="373636"/>
                </a:solidFill>
                <a:latin typeface="Calibri"/>
                <a:cs typeface="Calibri"/>
              </a:rPr>
              <a:t>rond</a:t>
            </a:r>
            <a:r>
              <a:rPr lang="en-GB" sz="1400">
                <a:solidFill>
                  <a:srgbClr val="373636"/>
                </a:solidFill>
                <a:latin typeface="Calibri"/>
                <a:cs typeface="Calibri"/>
              </a:rPr>
              <a:t> </a:t>
            </a:r>
            <a:r>
              <a:rPr lang="en-GB" sz="1400" err="1">
                <a:solidFill>
                  <a:srgbClr val="373636"/>
                </a:solidFill>
                <a:latin typeface="Calibri"/>
                <a:cs typeface="Calibri"/>
              </a:rPr>
              <a:t>observaties</a:t>
            </a:r>
            <a:r>
              <a:rPr lang="en-GB" sz="1400">
                <a:solidFill>
                  <a:srgbClr val="373636"/>
                </a:solidFill>
                <a:latin typeface="Calibri"/>
                <a:cs typeface="Calibri"/>
              </a:rPr>
              <a:t> / </a:t>
            </a:r>
            <a:r>
              <a:rPr lang="en-GB" sz="1400" err="1">
                <a:solidFill>
                  <a:srgbClr val="373636"/>
                </a:solidFill>
                <a:latin typeface="Calibri"/>
                <a:cs typeface="Calibri"/>
              </a:rPr>
              <a:t>metingen</a:t>
            </a:r>
            <a:endParaRPr lang="en-GB" sz="1400">
              <a:solidFill>
                <a:srgbClr val="373636"/>
              </a:solidFill>
              <a:latin typeface="Calibri"/>
              <a:cs typeface="Calibri"/>
            </a:endParaRPr>
          </a:p>
          <a:p>
            <a:pPr indent="-342900">
              <a:buSzPts val="1800"/>
              <a:buChar char="-"/>
            </a:pPr>
            <a:r>
              <a:rPr lang="en-GB" sz="1400" err="1">
                <a:cs typeface="Calibri"/>
              </a:rPr>
              <a:t>Dit</a:t>
            </a:r>
            <a:r>
              <a:rPr lang="en-GB" sz="1400">
                <a:cs typeface="Calibri"/>
              </a:rPr>
              <a:t> </a:t>
            </a:r>
            <a:r>
              <a:rPr lang="en-GB" sz="1400" err="1">
                <a:cs typeface="Calibri"/>
              </a:rPr>
              <a:t>applicatieprofiel</a:t>
            </a:r>
            <a:r>
              <a:rPr lang="en-GB" sz="1400">
                <a:cs typeface="Calibri"/>
              </a:rPr>
              <a:t> is </a:t>
            </a:r>
            <a:r>
              <a:rPr lang="en-GB" sz="1400" err="1">
                <a:cs typeface="Calibri"/>
              </a:rPr>
              <a:t>gebaseerd</a:t>
            </a:r>
            <a:r>
              <a:rPr lang="en-GB" sz="1400">
                <a:cs typeface="Calibri"/>
              </a:rPr>
              <a:t> op </a:t>
            </a:r>
            <a:r>
              <a:rPr lang="en-GB" sz="1400" u="sng">
                <a:cs typeface="Calibri"/>
                <a:hlinkClick r:id="rId3"/>
              </a:rPr>
              <a:t>ISO 19156:2011</a:t>
            </a:r>
            <a:r>
              <a:rPr lang="en-GB" sz="1400">
                <a:cs typeface="Calibri"/>
              </a:rPr>
              <a:t>.</a:t>
            </a:r>
            <a:endParaRPr lang="en-GB" sz="1400">
              <a:latin typeface="Calibri"/>
              <a:cs typeface="Calibri"/>
            </a:endParaRPr>
          </a:p>
          <a:p>
            <a:pPr marL="0" indent="0">
              <a:buNone/>
            </a:pPr>
            <a:endParaRPr lang="en-US" sz="1000"/>
          </a:p>
        </p:txBody>
      </p:sp>
      <p:pic>
        <p:nvPicPr>
          <p:cNvPr id="9" name="Picture 8">
            <a:extLst>
              <a:ext uri="{FF2B5EF4-FFF2-40B4-BE49-F238E27FC236}">
                <a16:creationId xmlns:a16="http://schemas.microsoft.com/office/drawing/2014/main" id="{53C51069-25CC-42CC-A070-90C7359EA416}"/>
              </a:ext>
            </a:extLst>
          </p:cNvPr>
          <p:cNvPicPr>
            <a:picLocks noChangeAspect="1"/>
          </p:cNvPicPr>
          <p:nvPr/>
        </p:nvPicPr>
        <p:blipFill>
          <a:blip r:embed="rId4"/>
          <a:stretch>
            <a:fillRect/>
          </a:stretch>
        </p:blipFill>
        <p:spPr>
          <a:xfrm>
            <a:off x="2606242" y="1708368"/>
            <a:ext cx="6079958" cy="3257028"/>
          </a:xfrm>
          <a:prstGeom prst="rect">
            <a:avLst/>
          </a:prstGeom>
        </p:spPr>
      </p:pic>
      <p:sp>
        <p:nvSpPr>
          <p:cNvPr id="3" name="Rectangle 2">
            <a:extLst>
              <a:ext uri="{FF2B5EF4-FFF2-40B4-BE49-F238E27FC236}">
                <a16:creationId xmlns:a16="http://schemas.microsoft.com/office/drawing/2014/main" id="{EA297F96-54DB-4496-A797-A6ED5895F732}"/>
              </a:ext>
            </a:extLst>
          </p:cNvPr>
          <p:cNvSpPr/>
          <p:nvPr/>
        </p:nvSpPr>
        <p:spPr>
          <a:xfrm>
            <a:off x="2606330" y="2152651"/>
            <a:ext cx="2505075" cy="2447830"/>
          </a:xfrm>
          <a:prstGeom prst="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a:solidFill>
                  <a:schemeClr val="tx1"/>
                </a:solidFill>
              </a:rPr>
              <a:t>Locatie en proces bemonstering</a:t>
            </a:r>
          </a:p>
        </p:txBody>
      </p:sp>
      <p:sp>
        <p:nvSpPr>
          <p:cNvPr id="7" name="Rectangle 6">
            <a:extLst>
              <a:ext uri="{FF2B5EF4-FFF2-40B4-BE49-F238E27FC236}">
                <a16:creationId xmlns:a16="http://schemas.microsoft.com/office/drawing/2014/main" id="{19CA5F26-AFDA-4260-A2C8-E762D3B2289D}"/>
              </a:ext>
            </a:extLst>
          </p:cNvPr>
          <p:cNvSpPr/>
          <p:nvPr/>
        </p:nvSpPr>
        <p:spPr>
          <a:xfrm>
            <a:off x="5255286" y="1771650"/>
            <a:ext cx="2505075" cy="2411894"/>
          </a:xfrm>
          <a:prstGeom prst="rect">
            <a:avLst/>
          </a:prstGeom>
          <a:solidFill>
            <a:schemeClr val="accent3">
              <a:lumMod val="75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a:solidFill>
                  <a:schemeClr val="tx1"/>
                </a:solidFill>
              </a:rPr>
              <a:t>Meting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1b9224f4a86_0_155"/>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r>
              <a:rPr lang="en-GB" u="sng">
                <a:solidFill>
                  <a:schemeClr val="tx1"/>
                </a:solidFill>
              </a:rPr>
              <a:t>OSLO </a:t>
            </a:r>
            <a:r>
              <a:rPr lang="en-GB" u="sng" err="1">
                <a:solidFill>
                  <a:schemeClr val="tx1"/>
                </a:solidFill>
              </a:rPr>
              <a:t>Sensoren</a:t>
            </a:r>
            <a:r>
              <a:rPr lang="en-GB" u="sng">
                <a:solidFill>
                  <a:schemeClr val="tx1"/>
                </a:solidFill>
              </a:rPr>
              <a:t> </a:t>
            </a:r>
            <a:r>
              <a:rPr lang="en-GB" u="sng" err="1">
                <a:solidFill>
                  <a:schemeClr val="tx1"/>
                </a:solidFill>
              </a:rPr>
              <a:t>en</a:t>
            </a:r>
            <a:r>
              <a:rPr lang="en-GB" u="sng">
                <a:solidFill>
                  <a:schemeClr val="tx1"/>
                </a:solidFill>
              </a:rPr>
              <a:t> </a:t>
            </a:r>
            <a:r>
              <a:rPr lang="en-GB" u="sng" err="1">
                <a:solidFill>
                  <a:schemeClr val="tx1"/>
                </a:solidFill>
              </a:rPr>
              <a:t>bemonstering</a:t>
            </a:r>
            <a:endParaRPr lang="en-US">
              <a:solidFill>
                <a:schemeClr val="tx1"/>
              </a:solidFill>
            </a:endParaRPr>
          </a:p>
        </p:txBody>
      </p:sp>
      <p:sp>
        <p:nvSpPr>
          <p:cNvPr id="893" name="Google Shape;893;g1b9224f4a86_0_155"/>
          <p:cNvSpPr txBox="1">
            <a:spLocks noGrp="1"/>
          </p:cNvSpPr>
          <p:nvPr>
            <p:ph type="body" idx="1"/>
          </p:nvPr>
        </p:nvSpPr>
        <p:spPr>
          <a:xfrm>
            <a:off x="540000" y="1029147"/>
            <a:ext cx="8064000" cy="2754000"/>
          </a:xfrm>
          <a:prstGeom prst="rect">
            <a:avLst/>
          </a:prstGeom>
        </p:spPr>
        <p:txBody>
          <a:bodyPr spcFirstLastPara="1" wrap="square" lIns="91425" tIns="91425" rIns="91425" bIns="91425" anchor="t" anchorCtr="0">
            <a:noAutofit/>
          </a:bodyPr>
          <a:lstStyle/>
          <a:p>
            <a:pPr indent="-342900">
              <a:buSzPts val="1800"/>
              <a:buChar char="-"/>
            </a:pPr>
            <a:r>
              <a:rPr lang="nl-BE" sz="1400">
                <a:latin typeface="Calibri"/>
                <a:cs typeface="Calibri"/>
              </a:rPr>
              <a:t>Hier worden de metingen aan sensoren gekoppeld</a:t>
            </a:r>
            <a:endParaRPr lang="en-US" sz="1400">
              <a:solidFill>
                <a:srgbClr val="373636"/>
              </a:solidFill>
              <a:latin typeface="Calibri"/>
              <a:cs typeface="Calibri"/>
            </a:endParaRPr>
          </a:p>
          <a:p>
            <a:pPr indent="-342900">
              <a:buSzPts val="1800"/>
              <a:buChar char="-"/>
            </a:pPr>
            <a:r>
              <a:rPr lang="nl-BE" sz="1400">
                <a:cs typeface="Calibri"/>
              </a:rPr>
              <a:t>Dit applicatieprofiel is gebaseerd op </a:t>
            </a:r>
            <a:r>
              <a:rPr lang="nl-BE" sz="1400" u="sng">
                <a:cs typeface="Calibri"/>
                <a:hlinkClick r:id="rId3"/>
              </a:rPr>
              <a:t>de W3C SSN ontologie</a:t>
            </a:r>
            <a:r>
              <a:rPr lang="nl-BE" sz="1400">
                <a:cs typeface="Calibri"/>
              </a:rPr>
              <a:t> </a:t>
            </a:r>
            <a:endParaRPr lang="nl-BE" sz="1400">
              <a:latin typeface="Calibri"/>
              <a:cs typeface="Calibri"/>
            </a:endParaRPr>
          </a:p>
          <a:p>
            <a:pPr marL="0" indent="0">
              <a:buNone/>
            </a:pPr>
            <a:endParaRPr lang="en-US" sz="1000"/>
          </a:p>
        </p:txBody>
      </p:sp>
      <p:pic>
        <p:nvPicPr>
          <p:cNvPr id="5" name="Picture 4">
            <a:extLst>
              <a:ext uri="{FF2B5EF4-FFF2-40B4-BE49-F238E27FC236}">
                <a16:creationId xmlns:a16="http://schemas.microsoft.com/office/drawing/2014/main" id="{342309DD-A701-4DC5-9C99-6E590A36BAE1}"/>
              </a:ext>
            </a:extLst>
          </p:cNvPr>
          <p:cNvPicPr>
            <a:picLocks noChangeAspect="1"/>
          </p:cNvPicPr>
          <p:nvPr/>
        </p:nvPicPr>
        <p:blipFill>
          <a:blip r:embed="rId4"/>
          <a:stretch>
            <a:fillRect/>
          </a:stretch>
        </p:blipFill>
        <p:spPr>
          <a:xfrm>
            <a:off x="3032196" y="1641946"/>
            <a:ext cx="5013808" cy="3335433"/>
          </a:xfrm>
          <a:prstGeom prst="rect">
            <a:avLst/>
          </a:prstGeom>
        </p:spPr>
      </p:pic>
      <p:sp>
        <p:nvSpPr>
          <p:cNvPr id="6" name="Rectangle 5">
            <a:extLst>
              <a:ext uri="{FF2B5EF4-FFF2-40B4-BE49-F238E27FC236}">
                <a16:creationId xmlns:a16="http://schemas.microsoft.com/office/drawing/2014/main" id="{A6AB5E43-F218-4047-9247-DDB751FF4D6B}"/>
              </a:ext>
            </a:extLst>
          </p:cNvPr>
          <p:cNvSpPr/>
          <p:nvPr/>
        </p:nvSpPr>
        <p:spPr>
          <a:xfrm>
            <a:off x="3576638" y="3055144"/>
            <a:ext cx="2352675" cy="1847849"/>
          </a:xfrm>
          <a:prstGeom prst="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a:solidFill>
                  <a:schemeClr val="tx1"/>
                </a:solidFill>
              </a:rPr>
              <a:t>Locatie monster</a:t>
            </a:r>
          </a:p>
        </p:txBody>
      </p:sp>
      <p:sp>
        <p:nvSpPr>
          <p:cNvPr id="8" name="Rectangle 7">
            <a:extLst>
              <a:ext uri="{FF2B5EF4-FFF2-40B4-BE49-F238E27FC236}">
                <a16:creationId xmlns:a16="http://schemas.microsoft.com/office/drawing/2014/main" id="{7B9B4DC2-4ED3-485F-9C54-686C33BA97DF}"/>
              </a:ext>
            </a:extLst>
          </p:cNvPr>
          <p:cNvSpPr/>
          <p:nvPr/>
        </p:nvSpPr>
        <p:spPr>
          <a:xfrm>
            <a:off x="6722269" y="1424621"/>
            <a:ext cx="1321906" cy="2299654"/>
          </a:xfrm>
          <a:prstGeom prst="rect">
            <a:avLst/>
          </a:prstGeom>
          <a:solidFill>
            <a:schemeClr val="accent3">
              <a:lumMod val="75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a:solidFill>
                  <a:schemeClr val="tx1"/>
                </a:solidFill>
              </a:rPr>
              <a:t>Sensor</a:t>
            </a:r>
          </a:p>
        </p:txBody>
      </p:sp>
    </p:spTree>
    <p:extLst>
      <p:ext uri="{BB962C8B-B14F-4D97-AF65-F5344CB8AC3E}">
        <p14:creationId xmlns:p14="http://schemas.microsoft.com/office/powerpoint/2010/main" val="4243858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1b9224f4a86_0_155"/>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r>
              <a:rPr lang="en-GB" u="sng">
                <a:solidFill>
                  <a:schemeClr val="tx1"/>
                </a:solidFill>
              </a:rPr>
              <a:t>OSLO </a:t>
            </a:r>
            <a:r>
              <a:rPr lang="en-GB" u="sng" err="1">
                <a:solidFill>
                  <a:schemeClr val="tx1"/>
                </a:solidFill>
              </a:rPr>
              <a:t>Fietsinfrastructuur</a:t>
            </a:r>
            <a:endParaRPr lang="en-US">
              <a:solidFill>
                <a:schemeClr val="tx1"/>
              </a:solidFill>
            </a:endParaRPr>
          </a:p>
        </p:txBody>
      </p:sp>
      <p:sp>
        <p:nvSpPr>
          <p:cNvPr id="893" name="Google Shape;893;g1b9224f4a86_0_155"/>
          <p:cNvSpPr txBox="1">
            <a:spLocks noGrp="1"/>
          </p:cNvSpPr>
          <p:nvPr>
            <p:ph type="body" idx="1"/>
          </p:nvPr>
        </p:nvSpPr>
        <p:spPr>
          <a:xfrm>
            <a:off x="540000" y="979200"/>
            <a:ext cx="8064000" cy="2754000"/>
          </a:xfrm>
          <a:prstGeom prst="rect">
            <a:avLst/>
          </a:prstGeom>
        </p:spPr>
        <p:txBody>
          <a:bodyPr spcFirstLastPara="1" wrap="square" lIns="91425" tIns="91425" rIns="91425" bIns="91425" anchor="t" anchorCtr="0">
            <a:noAutofit/>
          </a:bodyPr>
          <a:lstStyle/>
          <a:p>
            <a:pPr indent="-342900">
              <a:buSzPts val="1800"/>
              <a:buChar char="-"/>
            </a:pPr>
            <a:r>
              <a:rPr lang="en-GB" sz="1400" err="1">
                <a:latin typeface="Calibri" panose="020F0502020204030204" pitchFamily="34" charset="0"/>
                <a:cs typeface="Calibri" panose="020F0502020204030204" pitchFamily="34" charset="0"/>
              </a:rPr>
              <a:t>Beschrijft</a:t>
            </a:r>
            <a:r>
              <a:rPr lang="en-GB" sz="1400">
                <a:latin typeface="Calibri" panose="020F0502020204030204" pitchFamily="34" charset="0"/>
                <a:cs typeface="Calibri" panose="020F0502020204030204" pitchFamily="34" charset="0"/>
              </a:rPr>
              <a:t> de </a:t>
            </a:r>
            <a:r>
              <a:rPr lang="en-GB" sz="1400" err="1">
                <a:latin typeface="Calibri" panose="020F0502020204030204" pitchFamily="34" charset="0"/>
                <a:cs typeface="Calibri" panose="020F0502020204030204" pitchFamily="34" charset="0"/>
              </a:rPr>
              <a:t>fysieke</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componenten</a:t>
            </a:r>
            <a:r>
              <a:rPr lang="en-GB" sz="1400">
                <a:latin typeface="Calibri" panose="020F0502020204030204" pitchFamily="34" charset="0"/>
                <a:cs typeface="Calibri" panose="020F0502020204030204" pitchFamily="34" charset="0"/>
              </a:rPr>
              <a:t> van </a:t>
            </a:r>
            <a:r>
              <a:rPr lang="en-GB" sz="1400" err="1">
                <a:latin typeface="Calibri" panose="020F0502020204030204" pitchFamily="34" charset="0"/>
                <a:cs typeface="Calibri" panose="020F0502020204030204" pitchFamily="34" charset="0"/>
              </a:rPr>
              <a:t>een</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fietstelling</a:t>
            </a:r>
            <a:endParaRPr lang="en-GB" sz="1400">
              <a:solidFill>
                <a:srgbClr val="373636"/>
              </a:solidFill>
              <a:latin typeface="Calibri" panose="020F0502020204030204" pitchFamily="34" charset="0"/>
              <a:cs typeface="Calibri" panose="020F0502020204030204" pitchFamily="34" charset="0"/>
            </a:endParaRPr>
          </a:p>
          <a:p>
            <a:pPr marL="0" indent="0">
              <a:buNone/>
            </a:pPr>
            <a:endParaRPr lang="en-US" sz="1000"/>
          </a:p>
        </p:txBody>
      </p:sp>
      <p:pic>
        <p:nvPicPr>
          <p:cNvPr id="3" name="Picture 2">
            <a:extLst>
              <a:ext uri="{FF2B5EF4-FFF2-40B4-BE49-F238E27FC236}">
                <a16:creationId xmlns:a16="http://schemas.microsoft.com/office/drawing/2014/main" id="{C457F950-BFD7-4B7B-9E66-C07EEE872340}"/>
              </a:ext>
            </a:extLst>
          </p:cNvPr>
          <p:cNvPicPr>
            <a:picLocks noChangeAspect="1"/>
          </p:cNvPicPr>
          <p:nvPr/>
        </p:nvPicPr>
        <p:blipFill>
          <a:blip r:embed="rId3"/>
          <a:stretch>
            <a:fillRect/>
          </a:stretch>
        </p:blipFill>
        <p:spPr>
          <a:xfrm>
            <a:off x="2048768" y="1409693"/>
            <a:ext cx="6072344" cy="3660043"/>
          </a:xfrm>
          <a:prstGeom prst="rect">
            <a:avLst/>
          </a:prstGeom>
        </p:spPr>
      </p:pic>
    </p:spTree>
    <p:extLst>
      <p:ext uri="{BB962C8B-B14F-4D97-AF65-F5344CB8AC3E}">
        <p14:creationId xmlns:p14="http://schemas.microsoft.com/office/powerpoint/2010/main" val="1660051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1b9224f4a86_0_155"/>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r>
              <a:rPr lang="en-GB" u="sng">
                <a:solidFill>
                  <a:schemeClr val="tx1"/>
                </a:solidFill>
              </a:rPr>
              <a:t>OSLO </a:t>
            </a:r>
            <a:r>
              <a:rPr lang="en-GB" u="sng" err="1">
                <a:solidFill>
                  <a:schemeClr val="tx1"/>
                </a:solidFill>
              </a:rPr>
              <a:t>Datakwaliteit</a:t>
            </a:r>
            <a:endParaRPr lang="en-US">
              <a:solidFill>
                <a:schemeClr val="tx1"/>
              </a:solidFill>
            </a:endParaRPr>
          </a:p>
        </p:txBody>
      </p:sp>
      <p:sp>
        <p:nvSpPr>
          <p:cNvPr id="893" name="Google Shape;893;g1b9224f4a86_0_155"/>
          <p:cNvSpPr txBox="1">
            <a:spLocks noGrp="1"/>
          </p:cNvSpPr>
          <p:nvPr>
            <p:ph type="body" idx="1"/>
          </p:nvPr>
        </p:nvSpPr>
        <p:spPr>
          <a:xfrm>
            <a:off x="540000" y="979200"/>
            <a:ext cx="8064000" cy="2754000"/>
          </a:xfrm>
          <a:prstGeom prst="rect">
            <a:avLst/>
          </a:prstGeom>
        </p:spPr>
        <p:txBody>
          <a:bodyPr spcFirstLastPara="1" wrap="square" lIns="91425" tIns="91425" rIns="91425" bIns="91425" anchor="t" anchorCtr="0">
            <a:noAutofit/>
          </a:bodyPr>
          <a:lstStyle/>
          <a:p>
            <a:pPr indent="-342900">
              <a:buSzPts val="1800"/>
              <a:buChar char="-"/>
            </a:pPr>
            <a:r>
              <a:rPr lang="en-GB" sz="1400" err="1">
                <a:latin typeface="Calibri" panose="020F0502020204030204" pitchFamily="34" charset="0"/>
                <a:cs typeface="Calibri" panose="020F0502020204030204" pitchFamily="34" charset="0"/>
              </a:rPr>
              <a:t>Beschrijft</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een</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systeem</a:t>
            </a:r>
            <a:r>
              <a:rPr lang="en-GB" sz="1400">
                <a:latin typeface="Calibri" panose="020F0502020204030204" pitchFamily="34" charset="0"/>
                <a:cs typeface="Calibri" panose="020F0502020204030204" pitchFamily="34" charset="0"/>
              </a:rPr>
              <a:t> om </a:t>
            </a:r>
            <a:r>
              <a:rPr lang="en-GB" sz="1400" err="1">
                <a:latin typeface="Calibri" panose="020F0502020204030204" pitchFamily="34" charset="0"/>
                <a:cs typeface="Calibri" panose="020F0502020204030204" pitchFamily="34" charset="0"/>
              </a:rPr>
              <a:t>datakwaliteit</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te</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bepalen</a:t>
            </a:r>
            <a:endParaRPr lang="en-GB" sz="1400">
              <a:solidFill>
                <a:srgbClr val="373636"/>
              </a:solidFill>
              <a:latin typeface="Calibri" panose="020F0502020204030204" pitchFamily="34" charset="0"/>
              <a:cs typeface="Calibri" panose="020F0502020204030204" pitchFamily="34" charset="0"/>
            </a:endParaRPr>
          </a:p>
          <a:p>
            <a:pPr marL="0" indent="0">
              <a:buNone/>
            </a:pPr>
            <a:endParaRPr lang="en-US" sz="1000"/>
          </a:p>
        </p:txBody>
      </p:sp>
      <p:pic>
        <p:nvPicPr>
          <p:cNvPr id="1026" name="Picture 2">
            <a:extLst>
              <a:ext uri="{FF2B5EF4-FFF2-40B4-BE49-F238E27FC236}">
                <a16:creationId xmlns:a16="http://schemas.microsoft.com/office/drawing/2014/main" id="{E7F48D55-5775-4F9B-97F8-D89FA61E2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882" y="1470953"/>
            <a:ext cx="6956612" cy="313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08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1b9224f4a86_0_155"/>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r>
              <a:rPr lang="en-GB" u="sng">
                <a:solidFill>
                  <a:schemeClr val="tx1"/>
                </a:solidFill>
              </a:rPr>
              <a:t>OSLO </a:t>
            </a:r>
            <a:r>
              <a:rPr lang="en-GB" u="sng" err="1">
                <a:solidFill>
                  <a:schemeClr val="tx1"/>
                </a:solidFill>
              </a:rPr>
              <a:t>Generiek</a:t>
            </a:r>
            <a:endParaRPr lang="en-US">
              <a:solidFill>
                <a:schemeClr val="tx1"/>
              </a:solidFill>
            </a:endParaRPr>
          </a:p>
        </p:txBody>
      </p:sp>
      <p:sp>
        <p:nvSpPr>
          <p:cNvPr id="893" name="Google Shape;893;g1b9224f4a86_0_155"/>
          <p:cNvSpPr txBox="1">
            <a:spLocks noGrp="1"/>
          </p:cNvSpPr>
          <p:nvPr>
            <p:ph type="body" idx="1"/>
          </p:nvPr>
        </p:nvSpPr>
        <p:spPr>
          <a:xfrm>
            <a:off x="540000" y="955952"/>
            <a:ext cx="8064000" cy="2754000"/>
          </a:xfrm>
          <a:prstGeom prst="rect">
            <a:avLst/>
          </a:prstGeom>
        </p:spPr>
        <p:txBody>
          <a:bodyPr spcFirstLastPara="1" wrap="square" lIns="91425" tIns="91425" rIns="91425" bIns="91425" anchor="t" anchorCtr="0">
            <a:noAutofit/>
          </a:bodyPr>
          <a:lstStyle/>
          <a:p>
            <a:pPr indent="-342900">
              <a:buSzPts val="1800"/>
              <a:buChar char="-"/>
            </a:pPr>
            <a:r>
              <a:rPr lang="en-GB" sz="1400">
                <a:latin typeface="Calibri" panose="020F0502020204030204" pitchFamily="34" charset="0"/>
                <a:cs typeface="Calibri" panose="020F0502020204030204" pitchFamily="34" charset="0"/>
              </a:rPr>
              <a:t>OSLO </a:t>
            </a:r>
            <a:r>
              <a:rPr lang="en-GB" sz="1400" err="1">
                <a:latin typeface="Calibri" panose="020F0502020204030204" pitchFamily="34" charset="0"/>
                <a:cs typeface="Calibri" panose="020F0502020204030204" pitchFamily="34" charset="0"/>
              </a:rPr>
              <a:t>Generiek</a:t>
            </a:r>
            <a:r>
              <a:rPr lang="en-GB" sz="1400">
                <a:latin typeface="Calibri" panose="020F0502020204030204" pitchFamily="34" charset="0"/>
                <a:cs typeface="Calibri" panose="020F0502020204030204" pitchFamily="34" charset="0"/>
              </a:rPr>
              <a:t> met </a:t>
            </a:r>
            <a:r>
              <a:rPr lang="en-GB" sz="1400" err="1">
                <a:latin typeface="Calibri" panose="020F0502020204030204" pitchFamily="34" charset="0"/>
                <a:cs typeface="Calibri" panose="020F0502020204030204" pitchFamily="34" charset="0"/>
              </a:rPr>
              <a:t>oa</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alles</a:t>
            </a:r>
            <a:r>
              <a:rPr lang="en-GB" sz="1400">
                <a:latin typeface="Calibri" panose="020F0502020204030204" pitchFamily="34" charset="0"/>
                <a:cs typeface="Calibri" panose="020F0502020204030204" pitchFamily="34" charset="0"/>
              </a:rPr>
              <a:t> om </a:t>
            </a:r>
            <a:r>
              <a:rPr lang="en-GB" sz="1400" err="1">
                <a:latin typeface="Calibri" panose="020F0502020204030204" pitchFamily="34" charset="0"/>
                <a:cs typeface="Calibri" panose="020F0502020204030204" pitchFamily="34" charset="0"/>
              </a:rPr>
              <a:t>ruimtelijke</a:t>
            </a:r>
            <a:r>
              <a:rPr lang="en-GB" sz="1400">
                <a:latin typeface="Calibri" panose="020F0502020204030204" pitchFamily="34" charset="0"/>
                <a:cs typeface="Calibri" panose="020F0502020204030204" pitchFamily="34" charset="0"/>
              </a:rPr>
              <a:t> data </a:t>
            </a:r>
            <a:r>
              <a:rPr lang="en-GB" sz="1400" err="1">
                <a:latin typeface="Calibri" panose="020F0502020204030204" pitchFamily="34" charset="0"/>
                <a:cs typeface="Calibri" panose="020F0502020204030204" pitchFamily="34" charset="0"/>
              </a:rPr>
              <a:t>voor</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te</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stellen</a:t>
            </a:r>
            <a:r>
              <a:rPr lang="en-GB" sz="1400">
                <a:latin typeface="Calibri" panose="020F0502020204030204" pitchFamily="34" charset="0"/>
                <a:cs typeface="Calibri" panose="020F0502020204030204" pitchFamily="34" charset="0"/>
              </a:rPr>
              <a:t>: Address, Geometry, Place etc).</a:t>
            </a:r>
            <a:endParaRPr lang="en-GB" sz="1400" err="1">
              <a:solidFill>
                <a:srgbClr val="373636"/>
              </a:solidFill>
              <a:latin typeface="Calibri" panose="020F0502020204030204" pitchFamily="34" charset="0"/>
              <a:cs typeface="Calibri" panose="020F0502020204030204" pitchFamily="34" charset="0"/>
            </a:endParaRPr>
          </a:p>
          <a:p>
            <a:pPr marL="0" indent="0">
              <a:buNone/>
            </a:pPr>
            <a:endParaRPr lang="en-US" sz="1000"/>
          </a:p>
        </p:txBody>
      </p:sp>
    </p:spTree>
    <p:extLst>
      <p:ext uri="{BB962C8B-B14F-4D97-AF65-F5344CB8AC3E}">
        <p14:creationId xmlns:p14="http://schemas.microsoft.com/office/powerpoint/2010/main" val="3767539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g1b9224f4a86_0_166"/>
          <p:cNvSpPr txBox="1">
            <a:spLocks noGrp="1"/>
          </p:cNvSpPr>
          <p:nvPr>
            <p:ph type="body" idx="1"/>
          </p:nvPr>
        </p:nvSpPr>
        <p:spPr>
          <a:xfrm>
            <a:off x="540000" y="955953"/>
            <a:ext cx="8064000" cy="2754000"/>
          </a:xfrm>
          <a:prstGeom prst="rect">
            <a:avLst/>
          </a:prstGeom>
        </p:spPr>
        <p:txBody>
          <a:bodyPr spcFirstLastPara="1" wrap="square" lIns="91425" tIns="91425" rIns="91425" bIns="91425" anchor="t" anchorCtr="0">
            <a:noAutofit/>
          </a:bodyPr>
          <a:lstStyle/>
          <a:p>
            <a:pPr>
              <a:buChar char="-"/>
            </a:pPr>
            <a:r>
              <a:rPr lang="en-GB" sz="1400">
                <a:latin typeface="Calibri" panose="020F0502020204030204" pitchFamily="34" charset="0"/>
                <a:cs typeface="Calibri" panose="020F0502020204030204" pitchFamily="34" charset="0"/>
              </a:rPr>
              <a:t>INSPIRE </a:t>
            </a:r>
            <a:r>
              <a:rPr lang="en-GB" sz="1400" err="1">
                <a:latin typeface="Calibri" panose="020F0502020204030204" pitchFamily="34" charset="0"/>
                <a:cs typeface="Calibri" panose="020F0502020204030204" pitchFamily="34" charset="0"/>
              </a:rPr>
              <a:t>voor</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referenties</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naar</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elementen</a:t>
            </a:r>
            <a:r>
              <a:rPr lang="en-GB" sz="1400">
                <a:latin typeface="Calibri" panose="020F0502020204030204" pitchFamily="34" charset="0"/>
                <a:cs typeface="Calibri" panose="020F0502020204030204" pitchFamily="34" charset="0"/>
              </a:rPr>
              <a:t> van </a:t>
            </a:r>
            <a:r>
              <a:rPr lang="en-GB" sz="1400" err="1">
                <a:latin typeface="Calibri" panose="020F0502020204030204" pitchFamily="34" charset="0"/>
                <a:cs typeface="Calibri" panose="020F0502020204030204" pitchFamily="34" charset="0"/>
              </a:rPr>
              <a:t>Transportnetwerken</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bv</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referentie</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naar</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Wegsegment</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waarlangs</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een</a:t>
            </a:r>
            <a:r>
              <a:rPr lang="en-GB" sz="1400">
                <a:latin typeface="Calibri" panose="020F0502020204030204" pitchFamily="34" charset="0"/>
                <a:cs typeface="Calibri" panose="020F0502020204030204" pitchFamily="34" charset="0"/>
              </a:rPr>
              <a:t> sensor is </a:t>
            </a:r>
            <a:r>
              <a:rPr lang="en-GB" sz="1400" err="1">
                <a:latin typeface="Calibri" panose="020F0502020204030204" pitchFamily="34" charset="0"/>
                <a:cs typeface="Calibri" panose="020F0502020204030204" pitchFamily="34" charset="0"/>
              </a:rPr>
              <a:t>gelegen</a:t>
            </a:r>
            <a:r>
              <a:rPr lang="en-GB" sz="1400">
                <a:latin typeface="Calibri" panose="020F0502020204030204" pitchFamily="34" charset="0"/>
                <a:cs typeface="Calibri" panose="020F0502020204030204" pitchFamily="34" charset="0"/>
              </a:rPr>
              <a:t>). Meer </a:t>
            </a:r>
            <a:r>
              <a:rPr lang="en-GB" sz="1400" err="1">
                <a:latin typeface="Calibri" panose="020F0502020204030204" pitchFamily="34" charset="0"/>
                <a:cs typeface="Calibri" panose="020F0502020204030204" pitchFamily="34" charset="0"/>
              </a:rPr>
              <a:t>bepaald</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als</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geen</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coördinaten</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voorhanden</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zijn</a:t>
            </a:r>
            <a:r>
              <a:rPr lang="en-GB" sz="1400">
                <a:latin typeface="Calibri" panose="020F0502020204030204" pitchFamily="34" charset="0"/>
                <a:cs typeface="Calibri" panose="020F0502020204030204" pitchFamily="34" charset="0"/>
              </a:rPr>
              <a:t> of </a:t>
            </a:r>
            <a:r>
              <a:rPr lang="en-GB" sz="1400" err="1">
                <a:latin typeface="Calibri" panose="020F0502020204030204" pitchFamily="34" charset="0"/>
                <a:cs typeface="Calibri" panose="020F0502020204030204" pitchFamily="34" charset="0"/>
              </a:rPr>
              <a:t>voor</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navigatiedoelen</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wordt</a:t>
            </a:r>
            <a:r>
              <a:rPr lang="en-GB" sz="1400">
                <a:latin typeface="Calibri" panose="020F0502020204030204" pitchFamily="34" charset="0"/>
                <a:cs typeface="Calibri" panose="020F0502020204030204" pitchFamily="34" charset="0"/>
              </a:rPr>
              <a:t> met </a:t>
            </a:r>
            <a:r>
              <a:rPr lang="en-GB" sz="1400" err="1">
                <a:latin typeface="Calibri" panose="020F0502020204030204" pitchFamily="34" charset="0"/>
                <a:cs typeface="Calibri" panose="020F0502020204030204" pitchFamily="34" charset="0"/>
              </a:rPr>
              <a:t>lineaire</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referentie</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gewerkt</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afstand</a:t>
            </a:r>
            <a:r>
              <a:rPr lang="en-GB" sz="1400">
                <a:latin typeface="Calibri" panose="020F0502020204030204" pitchFamily="34" charset="0"/>
                <a:cs typeface="Calibri" panose="020F0502020204030204" pitchFamily="34" charset="0"/>
              </a:rPr>
              <a:t> in </a:t>
            </a:r>
            <a:r>
              <a:rPr lang="en-GB" sz="1400" err="1">
                <a:latin typeface="Calibri" panose="020F0502020204030204" pitchFamily="34" charset="0"/>
                <a:cs typeface="Calibri" panose="020F0502020204030204" pitchFamily="34" charset="0"/>
              </a:rPr>
              <a:t>een</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bepaalde</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richting</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langs</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een</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wegsegment</a:t>
            </a:r>
            <a:r>
              <a:rPr lang="en-GB" sz="1400">
                <a:latin typeface="Calibri" panose="020F0502020204030204" pitchFamily="34" charset="0"/>
                <a:cs typeface="Calibri" panose="020F0502020204030204" pitchFamily="34" charset="0"/>
              </a:rPr>
              <a:t> </a:t>
            </a:r>
            <a:r>
              <a:rPr lang="en-GB" sz="1400" err="1">
                <a:latin typeface="Calibri" panose="020F0502020204030204" pitchFamily="34" charset="0"/>
                <a:cs typeface="Calibri" panose="020F0502020204030204" pitchFamily="34" charset="0"/>
              </a:rPr>
              <a:t>bvb</a:t>
            </a:r>
            <a:r>
              <a:rPr lang="en-GB" sz="1400">
                <a:latin typeface="Calibri" panose="020F0502020204030204" pitchFamily="34" charset="0"/>
                <a:cs typeface="Calibri" panose="020F0502020204030204" pitchFamily="34" charset="0"/>
              </a:rPr>
              <a:t>).</a:t>
            </a:r>
            <a:endParaRPr lang="en-US" sz="1400">
              <a:latin typeface="Calibri" panose="020F0502020204030204" pitchFamily="34" charset="0"/>
              <a:cs typeface="Calibri" panose="020F0502020204030204" pitchFamily="34" charset="0"/>
            </a:endParaRPr>
          </a:p>
          <a:p>
            <a:pPr marL="0" lvl="0" indent="0" algn="l" rtl="0">
              <a:spcBef>
                <a:spcPts val="300"/>
              </a:spcBef>
              <a:spcAft>
                <a:spcPts val="0"/>
              </a:spcAft>
              <a:buNone/>
            </a:pPr>
            <a:endParaRPr/>
          </a:p>
        </p:txBody>
      </p:sp>
      <p:sp>
        <p:nvSpPr>
          <p:cNvPr id="906" name="Google Shape;906;g1b9224f4a86_0_166"/>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GB" u="sng">
                <a:solidFill>
                  <a:schemeClr val="tx1"/>
                </a:solidFill>
              </a:rPr>
              <a:t>INSPIRE</a:t>
            </a:r>
            <a:endParaRPr lang="en-US">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2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925" name="Google Shape;925;p24"/>
          <p:cNvCxnSpPr>
            <a:stCxn id="926"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927" name="Google Shape;927;p24"/>
          <p:cNvCxnSpPr>
            <a:stCxn id="928" idx="2"/>
            <a:endCxn id="929"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930" name="Google Shape;930;p24"/>
          <p:cNvCxnSpPr>
            <a:stCxn id="931" idx="2"/>
            <a:endCxn id="932"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933" name="Google Shape;933;p24"/>
          <p:cNvCxnSpPr>
            <a:stCxn id="934" idx="2"/>
            <a:endCxn id="935"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936" name="Google Shape;936;p24"/>
          <p:cNvCxnSpPr>
            <a:endCxn id="937"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938" name="Google Shape;938;p24"/>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939" name="Google Shape;939;p24"/>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940" name="Google Shape;940;p24"/>
          <p:cNvCxnSpPr>
            <a:stCxn id="941"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942" name="Google Shape;942;p24"/>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934" name="Google Shape;934;p24"/>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943" name="Google Shape;943;p24"/>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931" name="Google Shape;931;p24"/>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944" name="Google Shape;944;p24"/>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945" name="Google Shape;945;p24"/>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946" name="Google Shape;946;p24"/>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947" name="Google Shape;947;p24"/>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941" name="Google Shape;941;p24"/>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935" name="Google Shape;935;p24"/>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926" name="Google Shape;926;p24"/>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932" name="Google Shape;932;p24"/>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928" name="Google Shape;928;p24"/>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937" name="Google Shape;937;p24"/>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948" name="Google Shape;948;p24"/>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949" name="Google Shape;949;p24"/>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50" name="Google Shape;950;p24"/>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929" name="Google Shape;929;p24"/>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951" name="Google Shape;951;p24"/>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952" name="Google Shape;952;p24"/>
          <p:cNvSpPr/>
          <p:nvPr/>
        </p:nvSpPr>
        <p:spPr>
          <a:xfrm>
            <a:off x="1094512" y="2278234"/>
            <a:ext cx="179157" cy="351692"/>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3" name="Google Shape;953;p24"/>
          <p:cNvSpPr txBox="1"/>
          <p:nvPr/>
        </p:nvSpPr>
        <p:spPr>
          <a:xfrm>
            <a:off x="628651" y="2086241"/>
            <a:ext cx="1108762" cy="23429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954" name="Google Shape;954;p24"/>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55" name="Google Shape;955;p24"/>
          <p:cNvPicPr preferRelativeResize="0"/>
          <p:nvPr/>
        </p:nvPicPr>
        <p:blipFill rotWithShape="1">
          <a:blip r:embed="rId4">
            <a:alphaModFix/>
          </a:blip>
          <a:srcRect t="5887" b="7010"/>
          <a:stretch/>
        </p:blipFill>
        <p:spPr>
          <a:xfrm>
            <a:off x="284175" y="0"/>
            <a:ext cx="8859827" cy="5143501"/>
          </a:xfrm>
          <a:prstGeom prst="rect">
            <a:avLst/>
          </a:prstGeom>
          <a:noFill/>
          <a:ln>
            <a:noFill/>
          </a:ln>
        </p:spPr>
      </p:pic>
      <p:sp>
        <p:nvSpPr>
          <p:cNvPr id="956" name="Google Shape;956;p24"/>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57" name="Google Shape;957;p24"/>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GB"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g17c39b9eb6b_2_2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a:buSzPts val="3200"/>
            </a:pPr>
            <a:r>
              <a:rPr lang="en-GB" sz="3200" b="1" err="1"/>
              <a:t>Oefening</a:t>
            </a:r>
            <a:r>
              <a:rPr lang="en-GB" sz="3200" b="1"/>
              <a:t>: Welke</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concepten</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zijn</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noodzakelijk</a:t>
            </a:r>
            <a:r>
              <a:rPr lang="en-GB" sz="3200" b="1" i="0" u="none" strike="noStrike" cap="none">
                <a:solidFill>
                  <a:srgbClr val="000000"/>
                </a:solidFill>
                <a:latin typeface="Arial"/>
                <a:ea typeface="Arial"/>
                <a:cs typeface="Arial"/>
                <a:sym typeface="Arial"/>
              </a:rPr>
              <a:t>?</a:t>
            </a:r>
            <a:endParaRPr sz="3200" b="1" i="0" u="none" strike="noStrike" cap="none">
              <a:solidFill>
                <a:srgbClr val="000000"/>
              </a:solidFill>
              <a:latin typeface="Arial"/>
              <a:ea typeface="Arial"/>
              <a:cs typeface="Arial"/>
              <a:sym typeface="Arial"/>
            </a:endParaRPr>
          </a:p>
        </p:txBody>
      </p:sp>
      <p:sp>
        <p:nvSpPr>
          <p:cNvPr id="1031" name="Google Shape;1031;g17c39b9eb6b_2_20"/>
          <p:cNvSpPr/>
          <p:nvPr/>
        </p:nvSpPr>
        <p:spPr>
          <a:xfrm>
            <a:off x="1437450" y="1798050"/>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2100" b="1" i="0" u="none" strike="noStrike" cap="none">
                <a:solidFill>
                  <a:schemeClr val="dk1"/>
                </a:solidFill>
                <a:latin typeface="Arial"/>
                <a:ea typeface="Arial"/>
                <a:cs typeface="Arial"/>
                <a:sym typeface="Arial"/>
              </a:rPr>
              <a:t>Welke hoofd-elementen vormen de use cases en kunnen deze verwezenlijken?</a:t>
            </a: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fa15db3b28_0_3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fa15db3b28_0_3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fa15db3b28_0_3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a:t>Wie is wie?</a:t>
            </a:r>
            <a:endParaRPr sz="3700" b="1" i="0" u="none" strike="noStrike" cap="none">
              <a:solidFill>
                <a:srgbClr val="000000"/>
              </a:solidFill>
              <a:latin typeface="Arial"/>
              <a:ea typeface="Arial"/>
              <a:cs typeface="Arial"/>
              <a:sym typeface="Arial"/>
            </a:endParaRPr>
          </a:p>
        </p:txBody>
      </p:sp>
      <p:pic>
        <p:nvPicPr>
          <p:cNvPr id="271" name="Google Shape;271;gfa15db3b28_0_3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err="1">
                <a:solidFill>
                  <a:srgbClr val="000000"/>
                </a:solidFill>
                <a:latin typeface="Arial"/>
                <a:ea typeface="Arial"/>
                <a:cs typeface="Arial"/>
                <a:sym typeface="Arial"/>
              </a:rPr>
              <a:t>Voorbeeld</a:t>
            </a:r>
            <a:r>
              <a:rPr lang="en-GB" sz="3200" b="1" i="0" u="none" strike="noStrike" cap="none">
                <a:solidFill>
                  <a:srgbClr val="000000"/>
                </a:solidFill>
                <a:latin typeface="Arial"/>
                <a:ea typeface="Arial"/>
                <a:cs typeface="Arial"/>
                <a:sym typeface="Arial"/>
              </a:rPr>
              <a:t> concept</a:t>
            </a:r>
            <a:endParaRPr sz="2100" b="1" i="0" u="none" strike="noStrike" cap="none">
              <a:solidFill>
                <a:srgbClr val="000000"/>
              </a:solidFill>
              <a:latin typeface="Arial"/>
              <a:ea typeface="Arial"/>
              <a:cs typeface="Arial"/>
              <a:sym typeface="Arial"/>
            </a:endParaRPr>
          </a:p>
        </p:txBody>
      </p:sp>
      <p:sp>
        <p:nvSpPr>
          <p:cNvPr id="1037" name="Google Shape;1037;gf9e5eed491_2_5"/>
          <p:cNvSpPr/>
          <p:nvPr/>
        </p:nvSpPr>
        <p:spPr>
          <a:xfrm>
            <a:off x="669875" y="3715175"/>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Lokale handelaar</a:t>
            </a:r>
            <a:endParaRPr sz="1300" b="0" i="0" u="none" strike="noStrike" cap="none">
              <a:solidFill>
                <a:srgbClr val="000000"/>
              </a:solidFill>
              <a:latin typeface="Arial"/>
              <a:ea typeface="Arial"/>
              <a:cs typeface="Arial"/>
              <a:sym typeface="Arial"/>
            </a:endParaRPr>
          </a:p>
        </p:txBody>
      </p:sp>
      <p:sp>
        <p:nvSpPr>
          <p:cNvPr id="1038" name="Google Shape;1038;gf9e5eed491_2_5"/>
          <p:cNvSpPr/>
          <p:nvPr/>
        </p:nvSpPr>
        <p:spPr>
          <a:xfrm>
            <a:off x="3988517" y="3715175"/>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a:t>Stadskern</a:t>
            </a:r>
            <a:endParaRPr sz="1300" b="0" i="0" u="none" strike="noStrike" cap="none">
              <a:solidFill>
                <a:srgbClr val="000000"/>
              </a:solidFill>
              <a:latin typeface="Arial"/>
              <a:ea typeface="Arial"/>
              <a:cs typeface="Arial"/>
              <a:sym typeface="Arial"/>
            </a:endParaRPr>
          </a:p>
        </p:txBody>
      </p:sp>
      <p:sp>
        <p:nvSpPr>
          <p:cNvPr id="1039" name="Google Shape;1039;gf9e5eed491_2_5"/>
          <p:cNvSpPr/>
          <p:nvPr/>
        </p:nvSpPr>
        <p:spPr>
          <a:xfrm>
            <a:off x="7307175" y="3715175"/>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a:t>Lokaal bestuur</a:t>
            </a:r>
            <a:endParaRPr sz="1300" b="0" i="0" u="none" strike="noStrike" cap="none">
              <a:solidFill>
                <a:srgbClr val="000000"/>
              </a:solidFill>
              <a:latin typeface="Arial"/>
              <a:ea typeface="Arial"/>
              <a:cs typeface="Arial"/>
              <a:sym typeface="Arial"/>
            </a:endParaRPr>
          </a:p>
        </p:txBody>
      </p:sp>
      <p:sp>
        <p:nvSpPr>
          <p:cNvPr id="1040" name="Google Shape;1040;gf9e5eed491_2_5"/>
          <p:cNvSpPr/>
          <p:nvPr/>
        </p:nvSpPr>
        <p:spPr>
          <a:xfrm>
            <a:off x="2329208" y="3715175"/>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a:t>Levering</a:t>
            </a:r>
            <a:endParaRPr sz="1300" b="0" i="0" u="none" strike="noStrike" cap="none">
              <a:solidFill>
                <a:srgbClr val="000000"/>
              </a:solidFill>
              <a:latin typeface="Arial"/>
              <a:ea typeface="Arial"/>
              <a:cs typeface="Arial"/>
              <a:sym typeface="Arial"/>
            </a:endParaRPr>
          </a:p>
        </p:txBody>
      </p:sp>
      <p:sp>
        <p:nvSpPr>
          <p:cNvPr id="1041" name="Google Shape;1041;gf9e5eed491_2_5"/>
          <p:cNvSpPr/>
          <p:nvPr/>
        </p:nvSpPr>
        <p:spPr>
          <a:xfrm>
            <a:off x="1437450" y="1798050"/>
            <a:ext cx="6269100" cy="1547400"/>
          </a:xfrm>
          <a:prstGeom prst="rect">
            <a:avLst/>
          </a:prstGeom>
          <a:solidFill>
            <a:schemeClr val="lt1"/>
          </a:solidFill>
          <a:ln>
            <a:noFill/>
          </a:ln>
        </p:spPr>
        <p:txBody>
          <a:bodyPr spcFirstLastPara="1" wrap="square" lIns="91425" tIns="45700" rIns="91425" bIns="45700" anchor="ctr" anchorCtr="0">
            <a:noAutofit/>
          </a:bodyPr>
          <a:lstStyle/>
          <a:p>
            <a:pPr algn="ctr">
              <a:buSzPts val="1500"/>
            </a:pPr>
            <a:r>
              <a:rPr lang="nl-NL" sz="2000" b="1" i="0" u="none" strike="noStrike" cap="none">
                <a:solidFill>
                  <a:schemeClr val="dk1"/>
                </a:solidFill>
                <a:latin typeface="Arial"/>
                <a:ea typeface="Arial"/>
                <a:cs typeface="Arial"/>
                <a:sym typeface="Arial"/>
              </a:rPr>
              <a:t>Ik ben een </a:t>
            </a:r>
            <a:r>
              <a:rPr lang="nl-NL" sz="2000" b="1" i="0" u="none" strike="noStrike" cap="none">
                <a:solidFill>
                  <a:schemeClr val="dk1"/>
                </a:solidFill>
                <a:highlight>
                  <a:schemeClr val="accent1"/>
                </a:highlight>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lokale handelaar</a:t>
            </a:r>
            <a:r>
              <a:rPr lang="nl-NL" sz="2000" b="1" i="0" u="none" strike="noStrike" cap="none">
                <a:solidFill>
                  <a:schemeClr val="dk1"/>
                </a:solidFill>
                <a:latin typeface="Arial"/>
                <a:ea typeface="Arial"/>
                <a:cs typeface="Arial"/>
                <a:sym typeface="Arial"/>
              </a:rPr>
              <a:t> en wens mijn </a:t>
            </a:r>
            <a:r>
              <a:rPr lang="nl-NL" sz="2000" b="1">
                <a:solidFill>
                  <a:schemeClr val="dk1"/>
                </a:solidFill>
                <a:highlight>
                  <a:schemeClr val="accent1"/>
                </a:highlight>
              </a:rPr>
              <a:t>levering</a:t>
            </a:r>
            <a:r>
              <a:rPr lang="nl-NL" sz="2000" b="1" i="0" u="none" strike="noStrike" cap="none">
                <a:solidFill>
                  <a:schemeClr val="dk1"/>
                </a:solidFill>
                <a:latin typeface="Arial"/>
                <a:ea typeface="Arial"/>
                <a:cs typeface="Arial"/>
                <a:sym typeface="Arial"/>
              </a:rPr>
              <a:t> binnen de </a:t>
            </a:r>
            <a:r>
              <a:rPr lang="nl-NL" sz="2000" b="1" i="0" u="none" strike="noStrike" cap="none">
                <a:solidFill>
                  <a:schemeClr val="dk1"/>
                </a:solidFill>
                <a:highlight>
                  <a:schemeClr val="accent1"/>
                </a:highlight>
                <a:latin typeface="Arial"/>
                <a:ea typeface="Arial"/>
                <a:cs typeface="Arial"/>
                <a:sym typeface="Arial"/>
              </a:rPr>
              <a:t>stadskern</a:t>
            </a:r>
            <a:r>
              <a:rPr lang="nl-NL" sz="2000" b="1">
                <a:solidFill>
                  <a:schemeClr val="dk1"/>
                </a:solidFill>
              </a:rPr>
              <a:t> </a:t>
            </a:r>
            <a:r>
              <a:rPr lang="nl-NL" sz="2000" b="1" i="0" u="none" strike="noStrike" cap="none">
                <a:solidFill>
                  <a:schemeClr val="dk1"/>
                </a:solidFill>
                <a:latin typeface="Arial"/>
                <a:ea typeface="Arial"/>
                <a:cs typeface="Arial"/>
                <a:sym typeface="Arial"/>
              </a:rPr>
              <a:t>te </a:t>
            </a:r>
            <a:r>
              <a:rPr lang="nl-NL" sz="2000" b="1">
                <a:solidFill>
                  <a:schemeClr val="dk1"/>
                </a:solidFill>
                <a:highlight>
                  <a:schemeClr val="accent1"/>
                </a:highlight>
              </a:rPr>
              <a:t>registreren</a:t>
            </a:r>
            <a:r>
              <a:rPr lang="nl-NL" sz="2000" b="1">
                <a:solidFill>
                  <a:schemeClr val="dk1"/>
                </a:solidFill>
              </a:rPr>
              <a:t> via</a:t>
            </a:r>
            <a:r>
              <a:rPr lang="nl-NL" sz="2000" b="1" i="0" u="none" strike="noStrike" cap="none">
                <a:solidFill>
                  <a:schemeClr val="dk1"/>
                </a:solidFill>
                <a:latin typeface="Arial"/>
                <a:ea typeface="Arial"/>
                <a:cs typeface="Arial"/>
                <a:sym typeface="Arial"/>
              </a:rPr>
              <a:t> </a:t>
            </a:r>
            <a:r>
              <a:rPr lang="nl-NL" sz="2000" b="1">
                <a:solidFill>
                  <a:schemeClr val="dk1"/>
                </a:solidFill>
              </a:rPr>
              <a:t>de applicatie van het </a:t>
            </a:r>
            <a:r>
              <a:rPr lang="nl-NL" sz="2000" b="1">
                <a:solidFill>
                  <a:schemeClr val="dk1"/>
                </a:solidFill>
                <a:highlight>
                  <a:schemeClr val="accent1"/>
                </a:highlight>
              </a:rPr>
              <a:t>lokaal bestuur</a:t>
            </a:r>
            <a:endParaRPr lang="nl-NL" sz="3700" b="1" i="0" u="none" strike="noStrike" cap="none">
              <a:solidFill>
                <a:schemeClr val="dk1"/>
              </a:solidFill>
              <a:latin typeface="Arial"/>
              <a:ea typeface="Arial"/>
              <a:cs typeface="Arial"/>
            </a:endParaRPr>
          </a:p>
        </p:txBody>
      </p:sp>
      <p:sp>
        <p:nvSpPr>
          <p:cNvPr id="1042" name="Google Shape;1042;gf9e5eed491_2_5"/>
          <p:cNvSpPr/>
          <p:nvPr/>
        </p:nvSpPr>
        <p:spPr>
          <a:xfrm>
            <a:off x="5647826" y="3715175"/>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a:t>Registratie</a:t>
            </a:r>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55483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a:buSzPts val="3000"/>
            </a:pPr>
            <a:r>
              <a:rPr lang="en-GB" sz="3200" b="1" i="0" u="none" strike="noStrike" cap="none" err="1">
                <a:solidFill>
                  <a:srgbClr val="000000"/>
                </a:solidFill>
                <a:latin typeface="Arial"/>
                <a:ea typeface="Arial"/>
                <a:cs typeface="Arial"/>
                <a:sym typeface="Arial"/>
              </a:rPr>
              <a:t>Voorbeeld</a:t>
            </a:r>
            <a:r>
              <a:rPr lang="en-GB" sz="3200" b="1" i="0" u="none" strike="noStrike" cap="none">
                <a:solidFill>
                  <a:srgbClr val="000000"/>
                </a:solidFill>
                <a:latin typeface="Arial"/>
                <a:ea typeface="Arial"/>
                <a:cs typeface="Arial"/>
                <a:sym typeface="Arial"/>
              </a:rPr>
              <a:t> </a:t>
            </a:r>
            <a:r>
              <a:rPr lang="en-GB" sz="3200" b="1" err="1"/>
              <a:t>concepten</a:t>
            </a:r>
            <a:endParaRPr sz="2100" b="1" i="0" u="none" strike="noStrike" cap="none" err="1">
              <a:solidFill>
                <a:srgbClr val="000000"/>
              </a:solidFill>
              <a:latin typeface="Arial"/>
              <a:ea typeface="Arial"/>
              <a:cs typeface="Arial"/>
              <a:sym typeface="Arial"/>
            </a:endParaRPr>
          </a:p>
        </p:txBody>
      </p:sp>
      <p:sp>
        <p:nvSpPr>
          <p:cNvPr id="1037" name="Google Shape;1037;gf9e5eed491_2_5"/>
          <p:cNvSpPr/>
          <p:nvPr/>
        </p:nvSpPr>
        <p:spPr>
          <a:xfrm>
            <a:off x="547335" y="1318581"/>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err="1"/>
              <a:t>Meetinstallatie</a:t>
            </a:r>
            <a:endParaRPr lang="en-US" err="1"/>
          </a:p>
        </p:txBody>
      </p:sp>
      <p:sp>
        <p:nvSpPr>
          <p:cNvPr id="1038" name="Google Shape;1038;gf9e5eed491_2_5"/>
          <p:cNvSpPr/>
          <p:nvPr/>
        </p:nvSpPr>
        <p:spPr>
          <a:xfrm>
            <a:off x="7033061" y="1318581"/>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err="1"/>
              <a:t>Kwaliteit</a:t>
            </a:r>
            <a:endParaRPr lang="en-US" err="1"/>
          </a:p>
        </p:txBody>
      </p:sp>
      <p:sp>
        <p:nvSpPr>
          <p:cNvPr id="1039" name="Google Shape;1039;gf9e5eed491_2_5"/>
          <p:cNvSpPr/>
          <p:nvPr/>
        </p:nvSpPr>
        <p:spPr>
          <a:xfrm>
            <a:off x="5413994" y="1318581"/>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err="1"/>
              <a:t>Locatie</a:t>
            </a:r>
            <a:endParaRPr lang="en-US" err="1"/>
          </a:p>
        </p:txBody>
      </p:sp>
      <p:sp>
        <p:nvSpPr>
          <p:cNvPr id="1040" name="Google Shape;1040;gf9e5eed491_2_5"/>
          <p:cNvSpPr/>
          <p:nvPr/>
        </p:nvSpPr>
        <p:spPr>
          <a:xfrm>
            <a:off x="3790585" y="1318581"/>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a:t>Meting</a:t>
            </a:r>
            <a:endParaRPr sz="1300" b="0" i="0" u="none" strike="noStrike" cap="none">
              <a:solidFill>
                <a:srgbClr val="000000"/>
              </a:solidFill>
              <a:latin typeface="Arial"/>
              <a:ea typeface="Arial"/>
              <a:cs typeface="Arial"/>
              <a:sym typeface="Arial"/>
            </a:endParaRPr>
          </a:p>
        </p:txBody>
      </p:sp>
      <p:sp>
        <p:nvSpPr>
          <p:cNvPr id="1042" name="Google Shape;1042;gf9e5eed491_2_5"/>
          <p:cNvSpPr/>
          <p:nvPr/>
        </p:nvSpPr>
        <p:spPr>
          <a:xfrm>
            <a:off x="2170040" y="1318581"/>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err="1"/>
              <a:t>Meetperiode</a:t>
            </a:r>
            <a:endParaRPr lang="en-US" err="1"/>
          </a:p>
        </p:txBody>
      </p:sp>
      <p:sp>
        <p:nvSpPr>
          <p:cNvPr id="3" name="Google Shape;905;g1b9224f4a86_0_166">
            <a:extLst>
              <a:ext uri="{FF2B5EF4-FFF2-40B4-BE49-F238E27FC236}">
                <a16:creationId xmlns:a16="http://schemas.microsoft.com/office/drawing/2014/main" id="{B9569502-DE12-8106-6B51-792BEA37EC13}"/>
              </a:ext>
            </a:extLst>
          </p:cNvPr>
          <p:cNvSpPr txBox="1">
            <a:spLocks/>
          </p:cNvSpPr>
          <p:nvPr/>
        </p:nvSpPr>
        <p:spPr>
          <a:xfrm>
            <a:off x="719369" y="3093985"/>
            <a:ext cx="8064000" cy="14716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latin typeface="Calibri"/>
                <a:cs typeface="Calibri"/>
              </a:rPr>
              <a:t>Denk </a:t>
            </a:r>
            <a:r>
              <a:rPr lang="en-GB" err="1">
                <a:latin typeface="Calibri"/>
                <a:cs typeface="Calibri"/>
              </a:rPr>
              <a:t>tijdens</a:t>
            </a:r>
            <a:r>
              <a:rPr lang="en-GB">
                <a:latin typeface="Calibri"/>
                <a:cs typeface="Calibri"/>
              </a:rPr>
              <a:t> de </a:t>
            </a:r>
            <a:r>
              <a:rPr lang="en-GB" err="1">
                <a:latin typeface="Calibri"/>
                <a:cs typeface="Calibri"/>
              </a:rPr>
              <a:t>oefening</a:t>
            </a:r>
            <a:r>
              <a:rPr lang="en-GB">
                <a:latin typeface="Calibri"/>
                <a:cs typeface="Calibri"/>
              </a:rPr>
              <a:t> </a:t>
            </a:r>
            <a:r>
              <a:rPr lang="en-GB" err="1">
                <a:latin typeface="Calibri"/>
                <a:cs typeface="Calibri"/>
              </a:rPr>
              <a:t>na</a:t>
            </a:r>
            <a:r>
              <a:rPr lang="en-GB">
                <a:latin typeface="Calibri"/>
                <a:cs typeface="Calibri"/>
              </a:rPr>
              <a:t> over </a:t>
            </a:r>
            <a:r>
              <a:rPr lang="en-GB" err="1">
                <a:latin typeface="Calibri"/>
                <a:cs typeface="Calibri"/>
              </a:rPr>
              <a:t>volgende</a:t>
            </a:r>
            <a:r>
              <a:rPr lang="en-GB">
                <a:latin typeface="Calibri"/>
                <a:cs typeface="Calibri"/>
              </a:rPr>
              <a:t> </a:t>
            </a:r>
            <a:r>
              <a:rPr lang="en-GB" err="1">
                <a:latin typeface="Calibri"/>
                <a:cs typeface="Calibri"/>
              </a:rPr>
              <a:t>aspecten</a:t>
            </a:r>
            <a:r>
              <a:rPr lang="en-GB">
                <a:latin typeface="Calibri"/>
                <a:cs typeface="Calibri"/>
              </a:rPr>
              <a:t>:</a:t>
            </a:r>
            <a:endParaRPr lang="en-GB">
              <a:latin typeface="Calibri" panose="020F0502020204030204" pitchFamily="34" charset="0"/>
              <a:cs typeface="Calibri" panose="020F0502020204030204" pitchFamily="34" charset="0"/>
            </a:endParaRPr>
          </a:p>
          <a:p>
            <a:pPr marL="457200" lvl="3" indent="-285750">
              <a:buChar char="•"/>
            </a:pPr>
            <a:r>
              <a:rPr lang="en-GB" err="1">
                <a:latin typeface="Calibri"/>
                <a:cs typeface="Calibri"/>
              </a:rPr>
              <a:t>Missen</a:t>
            </a:r>
            <a:r>
              <a:rPr lang="en-GB">
                <a:latin typeface="Calibri"/>
                <a:cs typeface="Calibri"/>
              </a:rPr>
              <a:t> we </a:t>
            </a:r>
            <a:r>
              <a:rPr lang="en-GB" err="1">
                <a:latin typeface="Calibri"/>
                <a:cs typeface="Calibri"/>
              </a:rPr>
              <a:t>grote</a:t>
            </a:r>
            <a:r>
              <a:rPr lang="en-GB">
                <a:latin typeface="Calibri"/>
                <a:cs typeface="Calibri"/>
              </a:rPr>
              <a:t> </a:t>
            </a:r>
            <a:r>
              <a:rPr lang="en-GB" err="1">
                <a:latin typeface="Calibri"/>
                <a:cs typeface="Calibri"/>
              </a:rPr>
              <a:t>categorieën</a:t>
            </a:r>
            <a:r>
              <a:rPr lang="en-GB">
                <a:latin typeface="Calibri"/>
                <a:cs typeface="Calibri"/>
              </a:rPr>
              <a:t>?</a:t>
            </a:r>
          </a:p>
          <a:p>
            <a:pPr marL="457200" lvl="3" indent="-285750">
              <a:buChar char="•"/>
            </a:pPr>
            <a:r>
              <a:rPr lang="en-GB" err="1">
                <a:latin typeface="Calibri"/>
                <a:cs typeface="Calibri"/>
              </a:rPr>
              <a:t>Zijn</a:t>
            </a:r>
            <a:r>
              <a:rPr lang="en-GB">
                <a:latin typeface="Calibri"/>
                <a:cs typeface="Calibri"/>
              </a:rPr>
              <a:t> er </a:t>
            </a:r>
            <a:r>
              <a:rPr lang="en-GB" err="1">
                <a:latin typeface="Calibri"/>
                <a:cs typeface="Calibri"/>
              </a:rPr>
              <a:t>nog</a:t>
            </a:r>
            <a:r>
              <a:rPr lang="en-GB">
                <a:latin typeface="Calibri"/>
                <a:cs typeface="Calibri"/>
              </a:rPr>
              <a:t> </a:t>
            </a:r>
            <a:r>
              <a:rPr lang="en-GB" err="1">
                <a:latin typeface="Calibri"/>
                <a:cs typeface="Calibri"/>
              </a:rPr>
              <a:t>ontbrekende</a:t>
            </a:r>
            <a:r>
              <a:rPr lang="en-GB">
                <a:latin typeface="Calibri"/>
                <a:cs typeface="Calibri"/>
              </a:rPr>
              <a:t> </a:t>
            </a:r>
            <a:r>
              <a:rPr lang="en-GB" err="1">
                <a:latin typeface="Calibri"/>
                <a:cs typeface="Calibri"/>
              </a:rPr>
              <a:t>concepten</a:t>
            </a:r>
            <a:r>
              <a:rPr lang="en-GB">
                <a:latin typeface="Calibri"/>
                <a:cs typeface="Calibri"/>
              </a:rPr>
              <a:t>? Hoe </a:t>
            </a:r>
            <a:r>
              <a:rPr lang="en-GB" err="1">
                <a:latin typeface="Calibri"/>
                <a:cs typeface="Calibri"/>
              </a:rPr>
              <a:t>kunnen</a:t>
            </a:r>
            <a:r>
              <a:rPr lang="en-GB">
                <a:latin typeface="Calibri"/>
                <a:cs typeface="Calibri"/>
              </a:rPr>
              <a:t> we </a:t>
            </a:r>
            <a:r>
              <a:rPr lang="en-GB" err="1">
                <a:latin typeface="Calibri"/>
                <a:cs typeface="Calibri"/>
              </a:rPr>
              <a:t>categorieën</a:t>
            </a:r>
            <a:r>
              <a:rPr lang="en-GB">
                <a:latin typeface="Calibri"/>
                <a:cs typeface="Calibri"/>
              </a:rPr>
              <a:t> </a:t>
            </a:r>
            <a:r>
              <a:rPr lang="en-GB" err="1">
                <a:latin typeface="Calibri"/>
                <a:cs typeface="Calibri"/>
              </a:rPr>
              <a:t>verder</a:t>
            </a:r>
            <a:r>
              <a:rPr lang="en-GB">
                <a:latin typeface="Calibri"/>
                <a:cs typeface="Calibri"/>
              </a:rPr>
              <a:t> </a:t>
            </a:r>
            <a:r>
              <a:rPr lang="en-GB" err="1">
                <a:latin typeface="Calibri"/>
                <a:cs typeface="Calibri"/>
              </a:rPr>
              <a:t>indelen</a:t>
            </a:r>
            <a:r>
              <a:rPr lang="en-GB">
                <a:latin typeface="Calibri"/>
                <a:cs typeface="Calibri"/>
              </a:rPr>
              <a:t>?</a:t>
            </a:r>
            <a:endParaRPr lang="en-GB"/>
          </a:p>
          <a:p>
            <a:pPr marL="457200" lvl="3" indent="-285750">
              <a:buChar char="•"/>
            </a:pPr>
            <a:r>
              <a:rPr lang="en-GB">
                <a:latin typeface="Calibri"/>
                <a:cs typeface="Calibri"/>
              </a:rPr>
              <a:t>Wat </a:t>
            </a:r>
            <a:r>
              <a:rPr lang="en-GB" err="1">
                <a:latin typeface="Calibri"/>
                <a:cs typeface="Calibri"/>
              </a:rPr>
              <a:t>zijn</a:t>
            </a:r>
            <a:r>
              <a:rPr lang="en-GB">
                <a:latin typeface="Calibri"/>
                <a:cs typeface="Calibri"/>
              </a:rPr>
              <a:t> de </a:t>
            </a:r>
            <a:r>
              <a:rPr lang="en-GB" err="1">
                <a:latin typeface="Calibri"/>
                <a:cs typeface="Calibri"/>
              </a:rPr>
              <a:t>verbanden</a:t>
            </a:r>
            <a:r>
              <a:rPr lang="en-GB">
                <a:latin typeface="Calibri"/>
                <a:cs typeface="Calibri"/>
              </a:rPr>
              <a:t> </a:t>
            </a:r>
            <a:r>
              <a:rPr lang="en-GB" err="1">
                <a:latin typeface="Calibri"/>
                <a:cs typeface="Calibri"/>
              </a:rPr>
              <a:t>tussen</a:t>
            </a:r>
            <a:r>
              <a:rPr lang="en-GB">
                <a:latin typeface="Calibri"/>
                <a:cs typeface="Calibri"/>
              </a:rPr>
              <a:t> </a:t>
            </a:r>
            <a:r>
              <a:rPr lang="en-GB" err="1">
                <a:latin typeface="Calibri"/>
                <a:cs typeface="Calibri"/>
              </a:rPr>
              <a:t>concepten</a:t>
            </a:r>
          </a:p>
        </p:txBody>
      </p:sp>
      <p:sp>
        <p:nvSpPr>
          <p:cNvPr id="2" name="Google Shape;905;g1b9224f4a86_0_166">
            <a:extLst>
              <a:ext uri="{FF2B5EF4-FFF2-40B4-BE49-F238E27FC236}">
                <a16:creationId xmlns:a16="http://schemas.microsoft.com/office/drawing/2014/main" id="{46C78718-1857-86FE-EE37-113F1056F35E}"/>
              </a:ext>
            </a:extLst>
          </p:cNvPr>
          <p:cNvSpPr txBox="1">
            <a:spLocks/>
          </p:cNvSpPr>
          <p:nvPr/>
        </p:nvSpPr>
        <p:spPr>
          <a:xfrm>
            <a:off x="449319" y="908468"/>
            <a:ext cx="8064000" cy="3725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err="1">
                <a:latin typeface="Calibri"/>
                <a:cs typeface="Calibri"/>
              </a:rPr>
              <a:t>Vanuit</a:t>
            </a:r>
            <a:r>
              <a:rPr lang="en-GB">
                <a:latin typeface="Calibri"/>
                <a:cs typeface="Calibri"/>
              </a:rPr>
              <a:t> de use cases </a:t>
            </a:r>
            <a:r>
              <a:rPr lang="en-GB" err="1">
                <a:latin typeface="Calibri"/>
                <a:cs typeface="Calibri"/>
              </a:rPr>
              <a:t>zijn</a:t>
            </a:r>
            <a:r>
              <a:rPr lang="en-GB">
                <a:latin typeface="Calibri"/>
                <a:cs typeface="Calibri"/>
              </a:rPr>
              <a:t> al </a:t>
            </a:r>
            <a:r>
              <a:rPr lang="en-GB" err="1">
                <a:latin typeface="Calibri"/>
                <a:cs typeface="Calibri"/>
              </a:rPr>
              <a:t>een</a:t>
            </a:r>
            <a:r>
              <a:rPr lang="en-GB">
                <a:latin typeface="Calibri"/>
                <a:cs typeface="Calibri"/>
              </a:rPr>
              <a:t> </a:t>
            </a:r>
            <a:r>
              <a:rPr lang="en-GB" err="1">
                <a:latin typeface="Calibri"/>
                <a:cs typeface="Calibri"/>
              </a:rPr>
              <a:t>aantal</a:t>
            </a:r>
            <a:r>
              <a:rPr lang="en-GB">
                <a:latin typeface="Calibri"/>
                <a:cs typeface="Calibri"/>
              </a:rPr>
              <a:t> </a:t>
            </a:r>
            <a:r>
              <a:rPr lang="en-GB" err="1">
                <a:latin typeface="Calibri"/>
                <a:cs typeface="Calibri"/>
              </a:rPr>
              <a:t>categorieën</a:t>
            </a:r>
            <a:r>
              <a:rPr lang="en-GB">
                <a:latin typeface="Calibri"/>
                <a:cs typeface="Calibri"/>
              </a:rPr>
              <a:t> van </a:t>
            </a:r>
            <a:r>
              <a:rPr lang="en-GB" err="1">
                <a:latin typeface="Calibri"/>
                <a:cs typeface="Calibri"/>
              </a:rPr>
              <a:t>concepten</a:t>
            </a:r>
            <a:r>
              <a:rPr lang="en-GB">
                <a:latin typeface="Calibri"/>
                <a:cs typeface="Calibri"/>
              </a:rPr>
              <a:t> </a:t>
            </a:r>
            <a:r>
              <a:rPr lang="en-GB" err="1">
                <a:latin typeface="Calibri"/>
                <a:cs typeface="Calibri"/>
              </a:rPr>
              <a:t>zichtbaar</a:t>
            </a:r>
            <a:r>
              <a:rPr lang="en-GB">
                <a:latin typeface="Calibri"/>
                <a:cs typeface="Calibri"/>
              </a:rPr>
              <a:t>:</a:t>
            </a:r>
          </a:p>
          <a:p>
            <a:pPr>
              <a:spcBef>
                <a:spcPts val="300"/>
              </a:spcBef>
            </a:pPr>
            <a:endParaRPr lang="en-GB"/>
          </a:p>
        </p:txBody>
      </p:sp>
      <p:sp>
        <p:nvSpPr>
          <p:cNvPr id="4" name="Google Shape;1037;gf9e5eed491_2_5">
            <a:extLst>
              <a:ext uri="{FF2B5EF4-FFF2-40B4-BE49-F238E27FC236}">
                <a16:creationId xmlns:a16="http://schemas.microsoft.com/office/drawing/2014/main" id="{A7983DDC-25BB-E54B-B1F7-CE4F42F7214F}"/>
              </a:ext>
            </a:extLst>
          </p:cNvPr>
          <p:cNvSpPr/>
          <p:nvPr/>
        </p:nvSpPr>
        <p:spPr>
          <a:xfrm>
            <a:off x="547335" y="2053367"/>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050" err="1"/>
              <a:t>Infrastructuurelement</a:t>
            </a:r>
            <a:endParaRPr lang="en-US" sz="1050"/>
          </a:p>
        </p:txBody>
      </p:sp>
      <p:sp>
        <p:nvSpPr>
          <p:cNvPr id="5" name="Google Shape;1042;gf9e5eed491_2_5">
            <a:extLst>
              <a:ext uri="{FF2B5EF4-FFF2-40B4-BE49-F238E27FC236}">
                <a16:creationId xmlns:a16="http://schemas.microsoft.com/office/drawing/2014/main" id="{39E3E320-A712-0DD6-7686-36DCBA68C2D2}"/>
              </a:ext>
            </a:extLst>
          </p:cNvPr>
          <p:cNvSpPr/>
          <p:nvPr/>
        </p:nvSpPr>
        <p:spPr>
          <a:xfrm>
            <a:off x="2170040" y="2053367"/>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a:t>Data owner</a:t>
            </a:r>
            <a:endParaRPr lang="en-US" err="1"/>
          </a:p>
        </p:txBody>
      </p:sp>
      <p:sp>
        <p:nvSpPr>
          <p:cNvPr id="6" name="Google Shape;1038;gf9e5eed491_2_5">
            <a:extLst>
              <a:ext uri="{FF2B5EF4-FFF2-40B4-BE49-F238E27FC236}">
                <a16:creationId xmlns:a16="http://schemas.microsoft.com/office/drawing/2014/main" id="{A6F96C6B-AA19-9DD5-C5ED-180DD404855D}"/>
              </a:ext>
            </a:extLst>
          </p:cNvPr>
          <p:cNvSpPr/>
          <p:nvPr/>
        </p:nvSpPr>
        <p:spPr>
          <a:xfrm>
            <a:off x="5411089" y="2053367"/>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a:t>Resource</a:t>
            </a:r>
            <a:endParaRPr lang="en-US" err="1"/>
          </a:p>
          <a:p>
            <a:pPr algn="ctr"/>
            <a:r>
              <a:rPr lang="en-GB" sz="700"/>
              <a:t>(= </a:t>
            </a:r>
            <a:r>
              <a:rPr lang="en-GB" sz="700" err="1"/>
              <a:t>o.a.</a:t>
            </a:r>
            <a:r>
              <a:rPr lang="en-GB" sz="700"/>
              <a:t> </a:t>
            </a:r>
            <a:r>
              <a:rPr lang="en-GB" sz="700" err="1"/>
              <a:t>voertuig</a:t>
            </a:r>
            <a:r>
              <a:rPr lang="en-GB" sz="700"/>
              <a:t>)</a:t>
            </a:r>
          </a:p>
        </p:txBody>
      </p:sp>
      <p:sp>
        <p:nvSpPr>
          <p:cNvPr id="7" name="Google Shape;1042;gf9e5eed491_2_5">
            <a:extLst>
              <a:ext uri="{FF2B5EF4-FFF2-40B4-BE49-F238E27FC236}">
                <a16:creationId xmlns:a16="http://schemas.microsoft.com/office/drawing/2014/main" id="{DE07785B-CBF8-BBED-D2B4-58107DC57BDD}"/>
              </a:ext>
            </a:extLst>
          </p:cNvPr>
          <p:cNvSpPr/>
          <p:nvPr/>
        </p:nvSpPr>
        <p:spPr>
          <a:xfrm>
            <a:off x="3794732" y="2053367"/>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a:t>Data publisher</a:t>
            </a:r>
            <a:endParaRPr lang="en-US" err="1"/>
          </a:p>
        </p:txBody>
      </p:sp>
      <p:sp>
        <p:nvSpPr>
          <p:cNvPr id="8" name="Google Shape;1038;gf9e5eed491_2_5">
            <a:extLst>
              <a:ext uri="{FF2B5EF4-FFF2-40B4-BE49-F238E27FC236}">
                <a16:creationId xmlns:a16="http://schemas.microsoft.com/office/drawing/2014/main" id="{6072DC5C-6F12-EB82-52A3-FCB4617F6271}"/>
              </a:ext>
            </a:extLst>
          </p:cNvPr>
          <p:cNvSpPr/>
          <p:nvPr/>
        </p:nvSpPr>
        <p:spPr>
          <a:xfrm>
            <a:off x="7033061" y="2053367"/>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err="1"/>
              <a:t>Validatie</a:t>
            </a:r>
            <a:endParaRPr lang="en-US" err="1"/>
          </a:p>
        </p:txBody>
      </p:sp>
    </p:spTree>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err="1">
                <a:solidFill>
                  <a:srgbClr val="000000"/>
                </a:solidFill>
                <a:latin typeface="Arial"/>
                <a:ea typeface="Arial"/>
                <a:cs typeface="Arial"/>
                <a:sym typeface="Arial"/>
              </a:rPr>
              <a:t>Oefening</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concepten</a:t>
            </a:r>
            <a:endParaRPr sz="2100" b="1" i="0" u="none" strike="noStrike" cap="none">
              <a:solidFill>
                <a:srgbClr val="000000"/>
              </a:solidFill>
              <a:latin typeface="Arial"/>
              <a:ea typeface="Arial"/>
              <a:cs typeface="Arial"/>
              <a:sym typeface="Arial"/>
            </a:endParaRPr>
          </a:p>
        </p:txBody>
      </p:sp>
      <p:pic>
        <p:nvPicPr>
          <p:cNvPr id="1026" name="Picture 2">
            <a:extLst>
              <a:ext uri="{FF2B5EF4-FFF2-40B4-BE49-F238E27FC236}">
                <a16:creationId xmlns:a16="http://schemas.microsoft.com/office/drawing/2014/main" id="{8A35C647-E039-41FA-825A-075E7E5A6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509" y="1224165"/>
            <a:ext cx="4167188" cy="327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556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pic>
        <p:nvPicPr>
          <p:cNvPr id="962" name="Google Shape;962;g18133bc4f31_0_17"/>
          <p:cNvPicPr preferRelativeResize="0"/>
          <p:nvPr/>
        </p:nvPicPr>
        <p:blipFill rotWithShape="1">
          <a:blip r:embed="rId3">
            <a:alphaModFix/>
          </a:blip>
          <a:srcRect l="43862" r="13723" b="12548"/>
          <a:stretch/>
        </p:blipFill>
        <p:spPr>
          <a:xfrm>
            <a:off x="7260150" y="-134450"/>
            <a:ext cx="2416525" cy="3323374"/>
          </a:xfrm>
          <a:prstGeom prst="rect">
            <a:avLst/>
          </a:prstGeom>
          <a:noFill/>
          <a:ln>
            <a:noFill/>
          </a:ln>
        </p:spPr>
      </p:pic>
      <p:sp>
        <p:nvSpPr>
          <p:cNvPr id="963" name="Google Shape;963;g18133bc4f31_0_17"/>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g18133bc4f31_0_17"/>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g18133bc4f31_0_17"/>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err="1"/>
              <a:t>Discussie</a:t>
            </a:r>
            <a:endParaRPr sz="3700" b="1" i="0" u="none" strike="noStrike" cap="none" err="1">
              <a:solidFill>
                <a:srgbClr val="000000"/>
              </a:solidFill>
              <a:latin typeface="Arial"/>
              <a:ea typeface="Arial"/>
              <a:cs typeface="Arial"/>
              <a:sym typeface="Arial"/>
            </a:endParaRPr>
          </a:p>
        </p:txBody>
      </p:sp>
      <p:pic>
        <p:nvPicPr>
          <p:cNvPr id="966" name="Google Shape;966;g18133bc4f31_0_17"/>
          <p:cNvPicPr preferRelativeResize="0"/>
          <p:nvPr/>
        </p:nvPicPr>
        <p:blipFill rotWithShape="1">
          <a:blip r:embed="rId4">
            <a:alphaModFix/>
          </a:blip>
          <a:srcRect/>
          <a:stretch/>
        </p:blipFill>
        <p:spPr>
          <a:xfrm>
            <a:off x="458850" y="4331226"/>
            <a:ext cx="1782099" cy="671725"/>
          </a:xfrm>
          <a:prstGeom prst="rect">
            <a:avLst/>
          </a:prstGeom>
          <a:noFill/>
          <a:ln>
            <a:noFill/>
          </a:ln>
        </p:spPr>
      </p:pic>
      <p:cxnSp>
        <p:nvCxnSpPr>
          <p:cNvPr id="967" name="Google Shape;967;g18133bc4f31_0_17"/>
          <p:cNvCxnSpPr/>
          <p:nvPr/>
        </p:nvCxnSpPr>
        <p:spPr>
          <a:xfrm flipH="1">
            <a:off x="7564125" y="1383450"/>
            <a:ext cx="126000" cy="33600"/>
          </a:xfrm>
          <a:prstGeom prst="straightConnector1">
            <a:avLst/>
          </a:prstGeom>
          <a:noFill/>
          <a:ln w="28575" cap="flat" cmpd="sng">
            <a:solidFill>
              <a:schemeClr val="dk1"/>
            </a:solidFill>
            <a:prstDash val="solid"/>
            <a:round/>
            <a:headEnd type="none" w="sm" len="sm"/>
            <a:tailEnd type="none" w="sm" len="sm"/>
          </a:ln>
        </p:spPr>
      </p:cxnSp>
      <p:cxnSp>
        <p:nvCxnSpPr>
          <p:cNvPr id="968" name="Google Shape;968;g18133bc4f31_0_17"/>
          <p:cNvCxnSpPr/>
          <p:nvPr/>
        </p:nvCxnSpPr>
        <p:spPr>
          <a:xfrm flipH="1">
            <a:off x="7740525" y="1787975"/>
            <a:ext cx="75600" cy="40800"/>
          </a:xfrm>
          <a:prstGeom prst="straightConnector1">
            <a:avLst/>
          </a:prstGeom>
          <a:noFill/>
          <a:ln w="2857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444078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fa15db3b28_0_76"/>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gfa15db3b28_0_76"/>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gfa15db3b28_0_76"/>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Q&amp;A en Next Steps</a:t>
            </a:r>
            <a:endParaRPr sz="3700" b="1" i="0" u="none" strike="noStrike" cap="none">
              <a:solidFill>
                <a:srgbClr val="000000"/>
              </a:solidFill>
              <a:latin typeface="Arial"/>
              <a:ea typeface="Arial"/>
              <a:cs typeface="Arial"/>
              <a:sym typeface="Arial"/>
            </a:endParaRPr>
          </a:p>
        </p:txBody>
      </p:sp>
      <p:pic>
        <p:nvPicPr>
          <p:cNvPr id="1062" name="Google Shape;1062;gfa15db3b28_0_76"/>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grpSp>
        <p:nvGrpSpPr>
          <p:cNvPr id="1076" name="Google Shape;1076;p35"/>
          <p:cNvGrpSpPr/>
          <p:nvPr/>
        </p:nvGrpSpPr>
        <p:grpSpPr>
          <a:xfrm>
            <a:off x="625236" y="1367713"/>
            <a:ext cx="478299" cy="478299"/>
            <a:chOff x="4640263" y="1219200"/>
            <a:chExt cx="123825" cy="123825"/>
          </a:xfrm>
        </p:grpSpPr>
        <p:sp>
          <p:nvSpPr>
            <p:cNvPr id="1077" name="Google Shape;1077;p3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8" name="Google Shape;1078;p3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9" name="Google Shape;1079;p3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0" name="Google Shape;1080;p3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1" name="Google Shape;1081;p3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82" name="Google Shape;1082;p35"/>
          <p:cNvGrpSpPr/>
          <p:nvPr/>
        </p:nvGrpSpPr>
        <p:grpSpPr>
          <a:xfrm>
            <a:off x="630429" y="1990455"/>
            <a:ext cx="470610" cy="478327"/>
            <a:chOff x="6215424" y="4028218"/>
            <a:chExt cx="202814" cy="206140"/>
          </a:xfrm>
        </p:grpSpPr>
        <p:sp>
          <p:nvSpPr>
            <p:cNvPr id="1083" name="Google Shape;1083;p35"/>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084" name="Google Shape;1084;p35"/>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085" name="Google Shape;1085;p35"/>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086" name="Google Shape;1086;p35"/>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087" name="Google Shape;1087;p3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1088" name="Google Shape;1088;p35"/>
          <p:cNvGrpSpPr/>
          <p:nvPr/>
        </p:nvGrpSpPr>
        <p:grpSpPr>
          <a:xfrm>
            <a:off x="625274" y="3229122"/>
            <a:ext cx="471655" cy="471655"/>
            <a:chOff x="4287838" y="1854201"/>
            <a:chExt cx="149225" cy="149225"/>
          </a:xfrm>
        </p:grpSpPr>
        <p:sp>
          <p:nvSpPr>
            <p:cNvPr id="1089" name="Google Shape;1089;p35"/>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1090" name="Google Shape;1090;p35"/>
            <p:cNvCxnSpPr/>
            <p:nvPr/>
          </p:nvCxnSpPr>
          <p:spPr>
            <a:xfrm>
              <a:off x="4375150" y="1884363"/>
              <a:ext cx="0" cy="0"/>
            </a:xfrm>
            <a:prstGeom prst="straightConnector1">
              <a:avLst/>
            </a:prstGeom>
            <a:noFill/>
            <a:ln>
              <a:noFill/>
            </a:ln>
          </p:spPr>
        </p:cxnSp>
        <p:cxnSp>
          <p:nvCxnSpPr>
            <p:cNvPr id="1091" name="Google Shape;1091;p35"/>
            <p:cNvCxnSpPr/>
            <p:nvPr/>
          </p:nvCxnSpPr>
          <p:spPr>
            <a:xfrm>
              <a:off x="4375150" y="1884363"/>
              <a:ext cx="0" cy="0"/>
            </a:xfrm>
            <a:prstGeom prst="straightConnector1">
              <a:avLst/>
            </a:prstGeom>
            <a:noFill/>
            <a:ln>
              <a:noFill/>
            </a:ln>
          </p:spPr>
        </p:cxnSp>
        <p:sp>
          <p:nvSpPr>
            <p:cNvPr id="1092" name="Google Shape;1092;p35"/>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1093" name="Google Shape;1093;p35"/>
          <p:cNvSpPr/>
          <p:nvPr/>
        </p:nvSpPr>
        <p:spPr>
          <a:xfrm>
            <a:off x="628651" y="26132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4" name="Google Shape;1094;p35"/>
          <p:cNvSpPr txBox="1"/>
          <p:nvPr/>
        </p:nvSpPr>
        <p:spPr>
          <a:xfrm>
            <a:off x="1267626" y="1454825"/>
            <a:ext cx="6034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Verwerk de input van de brainstorm oefening.</a:t>
            </a:r>
            <a:endParaRPr sz="1400" b="0" i="0" u="none" strike="noStrike" cap="none">
              <a:solidFill>
                <a:srgbClr val="000000"/>
              </a:solidFill>
              <a:latin typeface="Arial"/>
              <a:ea typeface="Arial"/>
              <a:cs typeface="Arial"/>
              <a:sym typeface="Arial"/>
            </a:endParaRPr>
          </a:p>
        </p:txBody>
      </p:sp>
      <p:sp>
        <p:nvSpPr>
          <p:cNvPr id="1095" name="Google Shape;1095;p35"/>
          <p:cNvSpPr txBox="1"/>
          <p:nvPr/>
        </p:nvSpPr>
        <p:spPr>
          <a:xfrm>
            <a:off x="1267622" y="1962635"/>
            <a:ext cx="6314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sp>
        <p:nvSpPr>
          <p:cNvPr id="1096" name="Google Shape;1096;p35"/>
          <p:cNvSpPr txBox="1"/>
          <p:nvPr/>
        </p:nvSpPr>
        <p:spPr>
          <a:xfrm>
            <a:off x="1267621" y="2556454"/>
            <a:ext cx="5247000" cy="585000"/>
          </a:xfrm>
          <a:prstGeom prst="rect">
            <a:avLst/>
          </a:prstGeom>
          <a:noFill/>
          <a:ln>
            <a:noFill/>
          </a:ln>
        </p:spPr>
        <p:txBody>
          <a:bodyPr spcFirstLastPara="1" wrap="square" lIns="91425" tIns="45700" rIns="91425" bIns="45700" anchor="t" anchorCtr="0">
            <a:spAutoFit/>
          </a:bodyPr>
          <a:lstStyle/>
          <a:p>
            <a:pPr>
              <a:buSzPts val="1600"/>
            </a:pPr>
            <a:r>
              <a:rPr lang="en-GB" sz="1600" b="0" i="0" u="none" strike="noStrike" cap="none">
                <a:solidFill>
                  <a:srgbClr val="000000"/>
                </a:solidFill>
                <a:latin typeface="Arial"/>
                <a:ea typeface="Arial"/>
                <a:cs typeface="Arial"/>
                <a:sym typeface="Arial"/>
              </a:rPr>
              <a:t>Verder </a:t>
            </a:r>
            <a:r>
              <a:rPr lang="en-GB" sz="1600" b="0" i="0" u="none" strike="noStrike" cap="none" err="1">
                <a:solidFill>
                  <a:srgbClr val="000000"/>
                </a:solidFill>
                <a:latin typeface="Arial"/>
                <a:ea typeface="Arial"/>
                <a:cs typeface="Arial"/>
                <a:sym typeface="Arial"/>
              </a:rPr>
              <a:t>onderzoek</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en</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voorbereiding</a:t>
            </a:r>
            <a:r>
              <a:rPr lang="en-GB" sz="1600" b="0" i="0" u="none" strike="noStrike" cap="none">
                <a:solidFill>
                  <a:srgbClr val="000000"/>
                </a:solidFill>
                <a:latin typeface="Arial"/>
                <a:ea typeface="Arial"/>
                <a:cs typeface="Arial"/>
                <a:sym typeface="Arial"/>
              </a:rPr>
              <a:t> van de </a:t>
            </a:r>
            <a:r>
              <a:rPr lang="en-GB" sz="1600" b="0" i="0" u="none" strike="noStrike" cap="none" err="1">
                <a:solidFill>
                  <a:srgbClr val="000000"/>
                </a:solidFill>
                <a:latin typeface="Arial"/>
                <a:ea typeface="Arial"/>
                <a:cs typeface="Arial"/>
                <a:sym typeface="Arial"/>
              </a:rPr>
              <a:t>eerste</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thematische</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werkgroep</a:t>
            </a:r>
            <a:r>
              <a:rPr lang="en-GB" sz="1600" b="0" i="0" u="none" strike="noStrike" cap="none">
                <a:solidFill>
                  <a:srgbClr val="000000"/>
                </a:solidFill>
                <a:latin typeface="Arial"/>
                <a:ea typeface="Arial"/>
                <a:cs typeface="Arial"/>
                <a:sym typeface="Arial"/>
              </a:rPr>
              <a:t>.</a:t>
            </a:r>
            <a:r>
              <a:rPr lang="en-GB" sz="1600"/>
              <a:t> </a:t>
            </a:r>
            <a:r>
              <a:rPr lang="en-GB" sz="1600" err="1"/>
              <a:t>Opmaken</a:t>
            </a:r>
            <a:r>
              <a:rPr lang="en-GB" sz="1600"/>
              <a:t> </a:t>
            </a:r>
            <a:r>
              <a:rPr lang="en-GB" sz="1600" err="1"/>
              <a:t>sneuvelmodel</a:t>
            </a:r>
            <a:r>
              <a:rPr lang="en-GB" sz="1600"/>
              <a:t>.</a:t>
            </a:r>
            <a:endParaRPr lang="en-GB" sz="1600" b="0" i="0" u="none" strike="noStrike" cap="none">
              <a:solidFill>
                <a:srgbClr val="000000"/>
              </a:solidFill>
              <a:latin typeface="Arial"/>
              <a:ea typeface="Arial"/>
              <a:cs typeface="Arial"/>
              <a:sym typeface="Arial"/>
            </a:endParaRPr>
          </a:p>
        </p:txBody>
      </p:sp>
      <p:sp>
        <p:nvSpPr>
          <p:cNvPr id="1097" name="Google Shape;1097;p35"/>
          <p:cNvSpPr txBox="1"/>
          <p:nvPr/>
        </p:nvSpPr>
        <p:spPr>
          <a:xfrm>
            <a:off x="1267620" y="3289723"/>
            <a:ext cx="3602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Informatie verzamelen via GitHub!</a:t>
            </a:r>
            <a:endParaRPr sz="1400" b="0" i="0" u="none" strike="noStrike" cap="none">
              <a:solidFill>
                <a:srgbClr val="000000"/>
              </a:solidFill>
              <a:latin typeface="Arial"/>
              <a:ea typeface="Arial"/>
              <a:cs typeface="Arial"/>
              <a:sym typeface="Arial"/>
            </a:endParaRPr>
          </a:p>
        </p:txBody>
      </p:sp>
      <p:sp>
        <p:nvSpPr>
          <p:cNvPr id="1098" name="Google Shape;1098;p3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3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tijdslijn</a:t>
            </a:r>
            <a:endParaRPr sz="1400" b="0" i="0" u="none" strike="noStrike" cap="none">
              <a:solidFill>
                <a:srgbClr val="000000"/>
              </a:solidFill>
              <a:latin typeface="Arial"/>
              <a:ea typeface="Arial"/>
              <a:cs typeface="Arial"/>
              <a:sym typeface="Arial"/>
            </a:endParaRPr>
          </a:p>
        </p:txBody>
      </p:sp>
      <p:sp>
        <p:nvSpPr>
          <p:cNvPr id="1104" name="Google Shape;1104;p34"/>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lgn="ctr">
              <a:buSzPts val="1800"/>
            </a:pPr>
            <a:r>
              <a:rPr lang="en-GB" sz="1800" b="0" i="0" u="none" strike="noStrike" cap="none" err="1">
                <a:solidFill>
                  <a:srgbClr val="000000"/>
                </a:solidFill>
                <a:latin typeface="Arial"/>
                <a:ea typeface="Arial"/>
                <a:cs typeface="Arial"/>
                <a:sym typeface="Arial"/>
              </a:rPr>
              <a:t>Thematische</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werkgroep</a:t>
            </a:r>
            <a:r>
              <a:rPr lang="en-GB" sz="1800" b="0" i="0" u="none" strike="noStrike" cap="none">
                <a:solidFill>
                  <a:srgbClr val="000000"/>
                </a:solidFill>
                <a:latin typeface="Arial"/>
                <a:ea typeface="Arial"/>
                <a:cs typeface="Arial"/>
                <a:sym typeface="Arial"/>
              </a:rPr>
              <a:t> 1 op </a:t>
            </a:r>
            <a:r>
              <a:rPr lang="en-GB" sz="1800" b="1" err="1"/>
              <a:t>dinsdag</a:t>
            </a:r>
            <a:r>
              <a:rPr lang="en-GB" sz="1800" b="1" i="0" u="none" strike="noStrike" cap="none">
                <a:solidFill>
                  <a:srgbClr val="000000"/>
                </a:solidFill>
                <a:latin typeface="Arial"/>
                <a:ea typeface="Arial"/>
                <a:cs typeface="Arial"/>
                <a:sym typeface="Arial"/>
              </a:rPr>
              <a:t> 4 </a:t>
            </a:r>
            <a:r>
              <a:rPr lang="en-GB" sz="1800" b="1" i="0" u="none" strike="noStrike" cap="none" err="1">
                <a:solidFill>
                  <a:srgbClr val="000000"/>
                </a:solidFill>
                <a:latin typeface="Arial"/>
                <a:ea typeface="Arial"/>
                <a:cs typeface="Arial"/>
                <a:sym typeface="Arial"/>
              </a:rPr>
              <a:t>april</a:t>
            </a:r>
            <a:r>
              <a:rPr lang="en-GB" sz="1800" b="1" i="0" u="none" strike="noStrike" cap="none">
                <a:solidFill>
                  <a:srgbClr val="000000"/>
                </a:solidFill>
                <a:latin typeface="Arial"/>
                <a:ea typeface="Arial"/>
                <a:cs typeface="Arial"/>
                <a:sym typeface="Arial"/>
              </a:rPr>
              <a:t>: 9u00 - </a:t>
            </a:r>
            <a:r>
              <a:rPr lang="en-GB" sz="1800" b="1"/>
              <a:t>12</a:t>
            </a:r>
            <a:r>
              <a:rPr lang="en-GB" sz="1800" b="1" i="0" u="none" strike="noStrike" cap="none">
                <a:solidFill>
                  <a:srgbClr val="000000"/>
                </a:solidFill>
                <a:latin typeface="Arial"/>
                <a:ea typeface="Arial"/>
                <a:cs typeface="Arial"/>
                <a:sym typeface="Arial"/>
              </a:rPr>
              <a:t>u00</a:t>
            </a:r>
            <a:r>
              <a:rPr lang="en-GB" sz="1800" b="1"/>
              <a:t> </a:t>
            </a:r>
            <a:br>
              <a:rPr lang="en-GB" sz="1800" b="1"/>
            </a:br>
            <a:r>
              <a:rPr lang="en-GB" sz="1800"/>
              <a:t>(</a:t>
            </a:r>
            <a:r>
              <a:rPr lang="en-GB" sz="1800" err="1"/>
              <a:t>virtueel</a:t>
            </a:r>
            <a:r>
              <a:rPr lang="en-GB" sz="1800"/>
              <a:t> of </a:t>
            </a:r>
            <a:r>
              <a:rPr lang="en-GB" sz="1800" err="1"/>
              <a:t>fysiek</a:t>
            </a:r>
            <a:r>
              <a:rPr lang="en-GB" sz="1800"/>
              <a:t>?)</a:t>
            </a:r>
            <a:endParaRPr lang="en-US"/>
          </a:p>
          <a:p>
            <a:pPr algn="ctr">
              <a:buSzPts val="1800"/>
            </a:pPr>
            <a:r>
              <a:rPr lang="en-GB" sz="1800" b="0" i="0" u="none" strike="noStrike" cap="none">
                <a:solidFill>
                  <a:srgbClr val="000000"/>
                </a:solidFill>
                <a:latin typeface="Arial"/>
                <a:ea typeface="Arial"/>
                <a:cs typeface="Arial"/>
                <a:sym typeface="Arial"/>
                <a:hlinkClick r:id="rId4"/>
              </a:rPr>
              <a:t>Schrijf u </a:t>
            </a:r>
            <a:r>
              <a:rPr lang="en-GB" sz="1800">
                <a:hlinkClick r:id="rId4"/>
              </a:rPr>
              <a:t>hier in</a:t>
            </a:r>
            <a:endParaRPr lang="en-GB" sz="1800" b="0" i="0" u="none" strike="noStrike" cap="none">
              <a:solidFill>
                <a:srgbClr val="000000"/>
              </a:solidFill>
              <a:latin typeface="Arial"/>
              <a:ea typeface="Arial"/>
              <a:cs typeface="Arial"/>
            </a:endParaRPr>
          </a:p>
        </p:txBody>
      </p:sp>
      <p:cxnSp>
        <p:nvCxnSpPr>
          <p:cNvPr id="1105" name="Google Shape;1105;p34"/>
          <p:cNvCxnSpPr/>
          <p:nvPr/>
        </p:nvCxnSpPr>
        <p:spPr>
          <a:xfrm flipH="1">
            <a:off x="3263372" y="3246547"/>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1106" name="Google Shape;1106;p34"/>
          <p:cNvCxnSpPr/>
          <p:nvPr/>
        </p:nvCxnSpPr>
        <p:spPr>
          <a:xfrm>
            <a:off x="4669864" y="3175656"/>
            <a:ext cx="2100" cy="324000"/>
          </a:xfrm>
          <a:prstGeom prst="straightConnector1">
            <a:avLst/>
          </a:prstGeom>
          <a:noFill/>
          <a:ln w="12700" cap="sq" cmpd="sng">
            <a:solidFill>
              <a:srgbClr val="454034"/>
            </a:solidFill>
            <a:prstDash val="solid"/>
            <a:round/>
            <a:headEnd type="diamond" w="med" len="med"/>
            <a:tailEnd type="none" w="sm" len="sm"/>
          </a:ln>
        </p:spPr>
      </p:cxnSp>
      <p:cxnSp>
        <p:nvCxnSpPr>
          <p:cNvPr id="1107" name="Google Shape;1107;p34"/>
          <p:cNvCxnSpPr/>
          <p:nvPr/>
        </p:nvCxnSpPr>
        <p:spPr>
          <a:xfrm>
            <a:off x="2389763"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1108" name="Google Shape;1108;p34"/>
          <p:cNvCxnSpPr>
            <a:cxnSpLocks/>
          </p:cNvCxnSpPr>
          <p:nvPr/>
        </p:nvCxnSpPr>
        <p:spPr>
          <a:xfrm flipH="1">
            <a:off x="5121671" y="3832025"/>
            <a:ext cx="4500" cy="290700"/>
          </a:xfrm>
          <a:prstGeom prst="straightConnector1">
            <a:avLst/>
          </a:prstGeom>
          <a:noFill/>
          <a:ln w="12700" cap="sq" cmpd="sng">
            <a:solidFill>
              <a:srgbClr val="454034"/>
            </a:solidFill>
            <a:prstDash val="solid"/>
            <a:round/>
            <a:headEnd type="none" w="sm" len="sm"/>
            <a:tailEnd type="diamond" w="med" len="med"/>
          </a:ln>
        </p:spPr>
      </p:cxnSp>
      <p:sp>
        <p:nvSpPr>
          <p:cNvPr id="1110" name="Google Shape;1110;p34"/>
          <p:cNvSpPr/>
          <p:nvPr/>
        </p:nvSpPr>
        <p:spPr>
          <a:xfrm rot="5400000">
            <a:off x="7772444" y="3589349"/>
            <a:ext cx="456900" cy="155400"/>
          </a:xfrm>
          <a:prstGeom prst="triangl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111" name="Google Shape;1111;p34"/>
          <p:cNvCxnSpPr/>
          <p:nvPr/>
        </p:nvCxnSpPr>
        <p:spPr>
          <a:xfrm>
            <a:off x="1367594" y="3146263"/>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1112" name="Google Shape;1112;p34"/>
          <p:cNvCxnSpPr/>
          <p:nvPr/>
        </p:nvCxnSpPr>
        <p:spPr>
          <a:xfrm>
            <a:off x="7489083" y="3143643"/>
            <a:ext cx="0" cy="477000"/>
          </a:xfrm>
          <a:prstGeom prst="straightConnector1">
            <a:avLst/>
          </a:prstGeom>
          <a:noFill/>
          <a:ln w="12700" cap="sq" cmpd="sng">
            <a:solidFill>
              <a:srgbClr val="454034"/>
            </a:solidFill>
            <a:prstDash val="solid"/>
            <a:round/>
            <a:headEnd type="diamond" w="med" len="med"/>
            <a:tailEnd type="none" w="sm" len="sm"/>
          </a:ln>
        </p:spPr>
      </p:cxnSp>
      <p:sp>
        <p:nvSpPr>
          <p:cNvPr id="1113" name="Google Shape;1113;p34"/>
          <p:cNvSpPr txBox="1"/>
          <p:nvPr/>
        </p:nvSpPr>
        <p:spPr>
          <a:xfrm>
            <a:off x="663400" y="363795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dk1"/>
                </a:solidFill>
              </a:rPr>
              <a:t>f</a:t>
            </a:r>
            <a:r>
              <a:rPr lang="en-GB" sz="1000" b="1" i="0" u="none" strike="noStrike" cap="none" err="1">
                <a:solidFill>
                  <a:schemeClr val="dk1"/>
                </a:solidFill>
                <a:latin typeface="Arial"/>
                <a:ea typeface="Arial"/>
                <a:cs typeface="Arial"/>
                <a:sym typeface="Arial"/>
              </a:rPr>
              <a:t>ebruari</a:t>
            </a:r>
            <a:endParaRPr sz="1000" b="1" i="0" u="none" strike="noStrike" cap="none">
              <a:solidFill>
                <a:schemeClr val="dk1"/>
              </a:solidFill>
              <a:latin typeface="Arial"/>
              <a:ea typeface="Arial"/>
              <a:cs typeface="Arial"/>
              <a:sym typeface="Arial"/>
            </a:endParaRPr>
          </a:p>
        </p:txBody>
      </p:sp>
      <p:sp>
        <p:nvSpPr>
          <p:cNvPr id="1114" name="Google Shape;1114;p34"/>
          <p:cNvSpPr txBox="1"/>
          <p:nvPr/>
        </p:nvSpPr>
        <p:spPr>
          <a:xfrm>
            <a:off x="1478212" y="3642113"/>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1115" name="Google Shape;1115;p34"/>
          <p:cNvSpPr txBox="1"/>
          <p:nvPr/>
        </p:nvSpPr>
        <p:spPr>
          <a:xfrm>
            <a:off x="2293000" y="3635938"/>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1116" name="Google Shape;1116;p34"/>
          <p:cNvSpPr txBox="1"/>
          <p:nvPr/>
        </p:nvSpPr>
        <p:spPr>
          <a:xfrm>
            <a:off x="3107800" y="3640400"/>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1117" name="Google Shape;1117;p34"/>
          <p:cNvSpPr txBox="1"/>
          <p:nvPr/>
        </p:nvSpPr>
        <p:spPr>
          <a:xfrm>
            <a:off x="3896075" y="36404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1118" name="Google Shape;1118;p34"/>
          <p:cNvSpPr txBox="1"/>
          <p:nvPr/>
        </p:nvSpPr>
        <p:spPr>
          <a:xfrm>
            <a:off x="4710874" y="3648288"/>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juli</a:t>
            </a:r>
            <a:endParaRPr sz="1000" b="1" i="0" u="none" strike="noStrike" cap="none">
              <a:solidFill>
                <a:schemeClr val="lt1"/>
              </a:solidFill>
              <a:latin typeface="Arial"/>
              <a:ea typeface="Arial"/>
              <a:cs typeface="Arial"/>
              <a:sym typeface="Arial"/>
            </a:endParaRPr>
          </a:p>
        </p:txBody>
      </p:sp>
      <p:sp>
        <p:nvSpPr>
          <p:cNvPr id="1119" name="Google Shape;1119;p34"/>
          <p:cNvSpPr txBox="1"/>
          <p:nvPr/>
        </p:nvSpPr>
        <p:spPr>
          <a:xfrm>
            <a:off x="824285" y="276858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a:t>
            </a:r>
            <a:r>
              <a:rPr lang="en-GB" sz="1050" b="1" i="0" u="none" strike="noStrike" cap="none" err="1">
                <a:solidFill>
                  <a:schemeClr val="dk1"/>
                </a:solidFill>
                <a:latin typeface="Arial"/>
                <a:ea typeface="Arial"/>
                <a:cs typeface="Arial"/>
                <a:sym typeface="Arial"/>
              </a:rPr>
              <a:t>werkgroep</a:t>
            </a:r>
            <a:endParaRPr sz="500" b="1" i="0" u="none" strike="noStrike" cap="none">
              <a:solidFill>
                <a:schemeClr val="dk1"/>
              </a:solidFill>
              <a:latin typeface="Arial"/>
              <a:ea typeface="Arial"/>
              <a:cs typeface="Arial"/>
              <a:sym typeface="Arial"/>
            </a:endParaRPr>
          </a:p>
        </p:txBody>
      </p:sp>
      <p:sp>
        <p:nvSpPr>
          <p:cNvPr id="1120" name="Google Shape;1120;p34"/>
          <p:cNvSpPr txBox="1"/>
          <p:nvPr/>
        </p:nvSpPr>
        <p:spPr>
          <a:xfrm>
            <a:off x="1807054" y="4165387"/>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1121" name="Google Shape;1121;p34"/>
          <p:cNvSpPr txBox="1"/>
          <p:nvPr/>
        </p:nvSpPr>
        <p:spPr>
          <a:xfrm>
            <a:off x="2684951"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2</a:t>
            </a:r>
            <a:endParaRPr sz="500" b="1" i="0" u="none" strike="noStrike" cap="none">
              <a:solidFill>
                <a:schemeClr val="dk1"/>
              </a:solidFill>
              <a:latin typeface="Arial"/>
              <a:ea typeface="Arial"/>
              <a:cs typeface="Arial"/>
              <a:sym typeface="Arial"/>
            </a:endParaRPr>
          </a:p>
        </p:txBody>
      </p:sp>
      <p:sp>
        <p:nvSpPr>
          <p:cNvPr id="1122" name="Google Shape;1122;p34"/>
          <p:cNvSpPr txBox="1"/>
          <p:nvPr/>
        </p:nvSpPr>
        <p:spPr>
          <a:xfrm>
            <a:off x="3215344" y="4165387"/>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3</a:t>
            </a:r>
            <a:endParaRPr sz="500" b="1" i="0" u="none" strike="noStrike" cap="none">
              <a:solidFill>
                <a:schemeClr val="dk1"/>
              </a:solidFill>
              <a:latin typeface="Arial"/>
              <a:ea typeface="Arial"/>
              <a:cs typeface="Arial"/>
              <a:sym typeface="Arial"/>
            </a:endParaRPr>
          </a:p>
        </p:txBody>
      </p:sp>
      <p:sp>
        <p:nvSpPr>
          <p:cNvPr id="1123" name="Google Shape;1123;p34"/>
          <p:cNvSpPr txBox="1"/>
          <p:nvPr/>
        </p:nvSpPr>
        <p:spPr>
          <a:xfrm>
            <a:off x="4025970" y="279045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4</a:t>
            </a:r>
            <a:endParaRPr sz="500" b="1" i="0" u="none" strike="noStrike" cap="none">
              <a:solidFill>
                <a:schemeClr val="dk1"/>
              </a:solidFill>
              <a:latin typeface="Arial"/>
              <a:ea typeface="Arial"/>
              <a:cs typeface="Arial"/>
              <a:sym typeface="Arial"/>
            </a:endParaRPr>
          </a:p>
        </p:txBody>
      </p:sp>
      <p:sp>
        <p:nvSpPr>
          <p:cNvPr id="1109" name="Google Shape;1109;p34"/>
          <p:cNvSpPr txBox="1"/>
          <p:nvPr/>
        </p:nvSpPr>
        <p:spPr>
          <a:xfrm>
            <a:off x="4526756" y="415414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reviewperiode</a:t>
            </a:r>
            <a:endParaRPr sz="500" b="1" i="0" u="none" strike="noStrike" cap="none">
              <a:solidFill>
                <a:schemeClr val="dk1"/>
              </a:solidFill>
              <a:latin typeface="Arial"/>
              <a:ea typeface="Arial"/>
              <a:cs typeface="Arial"/>
              <a:sym typeface="Arial"/>
            </a:endParaRPr>
          </a:p>
        </p:txBody>
      </p:sp>
      <p:sp>
        <p:nvSpPr>
          <p:cNvPr id="1124" name="Google Shape;1124;p34"/>
          <p:cNvSpPr txBox="1"/>
          <p:nvPr/>
        </p:nvSpPr>
        <p:spPr>
          <a:xfrm>
            <a:off x="6971179" y="274879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Einde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reviewperiode</a:t>
            </a:r>
            <a:endParaRPr sz="500" b="1" i="0" u="none" strike="noStrike" cap="none">
              <a:solidFill>
                <a:schemeClr val="dk1"/>
              </a:solidFill>
              <a:latin typeface="Arial"/>
              <a:ea typeface="Arial"/>
              <a:cs typeface="Arial"/>
              <a:sym typeface="Arial"/>
            </a:endParaRPr>
          </a:p>
        </p:txBody>
      </p:sp>
      <p:sp>
        <p:nvSpPr>
          <p:cNvPr id="1125" name="Google Shape;1125;p34"/>
          <p:cNvSpPr/>
          <p:nvPr/>
        </p:nvSpPr>
        <p:spPr>
          <a:xfrm rot="-5400000">
            <a:off x="6201120" y="2815269"/>
            <a:ext cx="221100" cy="23538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6" name="Google Shape;1126;p34"/>
          <p:cNvSpPr txBox="1"/>
          <p:nvPr/>
        </p:nvSpPr>
        <p:spPr>
          <a:xfrm>
            <a:off x="5675930" y="4145952"/>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err="1">
                <a:solidFill>
                  <a:schemeClr val="dk1"/>
                </a:solidFill>
                <a:latin typeface="Arial"/>
                <a:ea typeface="Arial"/>
                <a:cs typeface="Arial"/>
                <a:sym typeface="Arial"/>
              </a:rPr>
              <a:t>Implementatie</a:t>
            </a:r>
            <a:r>
              <a:rPr lang="en-GB" sz="1100" b="0" i="0" u="none" strike="noStrike" cap="none">
                <a:solidFill>
                  <a:schemeClr val="dk1"/>
                </a:solidFill>
                <a:latin typeface="Arial"/>
                <a:ea typeface="Arial"/>
                <a:cs typeface="Arial"/>
                <a:sym typeface="Arial"/>
              </a:rPr>
              <a:t> van de draft </a:t>
            </a:r>
            <a:r>
              <a:rPr lang="en-GB" sz="1100" b="0" i="0" u="none" strike="noStrike" cap="none" err="1">
                <a:solidFill>
                  <a:schemeClr val="dk1"/>
                </a:solidFill>
                <a:latin typeface="Arial"/>
                <a:ea typeface="Arial"/>
                <a:cs typeface="Arial"/>
                <a:sym typeface="Arial"/>
              </a:rPr>
              <a:t>specificatie</a:t>
            </a:r>
            <a:endParaRPr sz="1100" b="0" i="0" u="none" strike="noStrike" cap="none">
              <a:solidFill>
                <a:schemeClr val="dk1"/>
              </a:solidFill>
              <a:latin typeface="Arial"/>
              <a:ea typeface="Arial"/>
              <a:cs typeface="Arial"/>
              <a:sym typeface="Arial"/>
            </a:endParaRPr>
          </a:p>
        </p:txBody>
      </p:sp>
      <p:sp>
        <p:nvSpPr>
          <p:cNvPr id="1127" name="Google Shape;1127;p34"/>
          <p:cNvSpPr txBox="1"/>
          <p:nvPr/>
        </p:nvSpPr>
        <p:spPr>
          <a:xfrm>
            <a:off x="5499150" y="36483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augustus</a:t>
            </a:r>
            <a:endParaRPr sz="1400" b="0" i="0" u="none" strike="noStrike" cap="none">
              <a:solidFill>
                <a:srgbClr val="000000"/>
              </a:solidFill>
              <a:latin typeface="Arial"/>
              <a:ea typeface="Arial"/>
              <a:cs typeface="Arial"/>
              <a:sym typeface="Arial"/>
            </a:endParaRPr>
          </a:p>
        </p:txBody>
      </p:sp>
      <p:sp>
        <p:nvSpPr>
          <p:cNvPr id="1128" name="Google Shape;1128;p34"/>
          <p:cNvSpPr/>
          <p:nvPr/>
        </p:nvSpPr>
        <p:spPr>
          <a:xfrm>
            <a:off x="1256843" y="2365826"/>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9" name="Google Shape;1129;p34"/>
          <p:cNvSpPr txBox="1"/>
          <p:nvPr/>
        </p:nvSpPr>
        <p:spPr>
          <a:xfrm>
            <a:off x="776812" y="2111307"/>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1130" name="Google Shape;1130;p34"/>
          <p:cNvSpPr/>
          <p:nvPr/>
        </p:nvSpPr>
        <p:spPr>
          <a:xfrm>
            <a:off x="663400" y="3438600"/>
            <a:ext cx="7253700" cy="219000"/>
          </a:xfrm>
          <a:prstGeom prst="rect">
            <a:avLst/>
          </a:prstGeom>
          <a:solidFill>
            <a:srgbClr val="88848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0" i="0" u="none" strike="noStrike" cap="none">
                <a:solidFill>
                  <a:schemeClr val="lt1"/>
                </a:solidFill>
                <a:latin typeface="Arial"/>
                <a:ea typeface="Arial"/>
                <a:cs typeface="Arial"/>
                <a:sym typeface="Arial"/>
              </a:rPr>
              <a:t>2023</a:t>
            </a:r>
            <a:endParaRPr sz="1500" b="0" i="0" u="none" strike="noStrike" cap="none">
              <a:solidFill>
                <a:srgbClr val="000000"/>
              </a:solidFill>
              <a:latin typeface="Arial"/>
              <a:ea typeface="Arial"/>
              <a:cs typeface="Arial"/>
              <a:sym typeface="Arial"/>
            </a:endParaRPr>
          </a:p>
        </p:txBody>
      </p:sp>
      <p:sp>
        <p:nvSpPr>
          <p:cNvPr id="1131" name="Google Shape;1131;p34"/>
          <p:cNvSpPr txBox="1"/>
          <p:nvPr/>
        </p:nvSpPr>
        <p:spPr>
          <a:xfrm>
            <a:off x="6304656" y="3653931"/>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lt1"/>
                </a:solidFill>
              </a:rPr>
              <a:t>september</a:t>
            </a:r>
            <a:endParaRPr sz="1000" b="1" i="0" u="none" strike="noStrike" cap="none">
              <a:solidFill>
                <a:schemeClr val="lt1"/>
              </a:solidFill>
              <a:latin typeface="Arial"/>
              <a:ea typeface="Arial"/>
              <a:cs typeface="Arial"/>
              <a:sym typeface="Arial"/>
            </a:endParaRPr>
          </a:p>
        </p:txBody>
      </p:sp>
      <p:sp>
        <p:nvSpPr>
          <p:cNvPr id="1132" name="Google Shape;1132;p34"/>
          <p:cNvSpPr txBox="1"/>
          <p:nvPr/>
        </p:nvSpPr>
        <p:spPr>
          <a:xfrm>
            <a:off x="7102225" y="3653925"/>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dk1"/>
                </a:solidFill>
              </a:rPr>
              <a:t>oktober</a:t>
            </a:r>
            <a:endParaRPr sz="1400" b="0" i="0" u="none" strike="noStrike" cap="none">
              <a:solidFill>
                <a:srgbClr val="000000"/>
              </a:solidFill>
              <a:latin typeface="Arial"/>
              <a:ea typeface="Arial"/>
              <a:cs typeface="Arial"/>
              <a:sym typeface="Arial"/>
            </a:endParaRPr>
          </a:p>
        </p:txBody>
      </p:sp>
      <p:cxnSp>
        <p:nvCxnSpPr>
          <p:cNvPr id="1133" name="Google Shape;1133;p34"/>
          <p:cNvCxnSpPr/>
          <p:nvPr/>
        </p:nvCxnSpPr>
        <p:spPr>
          <a:xfrm>
            <a:off x="3834256" y="3869825"/>
            <a:ext cx="0" cy="252900"/>
          </a:xfrm>
          <a:prstGeom prst="straightConnector1">
            <a:avLst/>
          </a:prstGeom>
          <a:noFill/>
          <a:ln w="12700" cap="sq" cmpd="sng">
            <a:solidFill>
              <a:srgbClr val="454034"/>
            </a:solidFill>
            <a:prstDash val="solid"/>
            <a:round/>
            <a:headEnd type="none" w="sm" len="sm"/>
            <a:tailEnd type="diamond" w="med" len="med"/>
          </a:ln>
        </p:spPr>
      </p:cxnSp>
    </p:spTree>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36"/>
          <p:cNvSpPr txBox="1"/>
          <p:nvPr/>
        </p:nvSpPr>
        <p:spPr>
          <a:xfrm>
            <a:off x="628650" y="1227126"/>
            <a:ext cx="3863700" cy="3715064"/>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6"/>
          <p:cNvSpPr/>
          <p:nvPr/>
        </p:nvSpPr>
        <p:spPr>
          <a:xfrm>
            <a:off x="2273026" y="1439880"/>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178" name="Google Shape;1178;p36"/>
          <p:cNvSpPr txBox="1"/>
          <p:nvPr/>
        </p:nvSpPr>
        <p:spPr>
          <a:xfrm>
            <a:off x="626274" y="2169426"/>
            <a:ext cx="3866682" cy="26622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Feedback </a:t>
            </a:r>
            <a:r>
              <a:rPr lang="en-GB" sz="1600" b="0" i="0" u="none" strike="noStrike" cap="none" err="1">
                <a:solidFill>
                  <a:schemeClr val="dk1"/>
                </a:solidFill>
                <a:latin typeface="Arial"/>
                <a:ea typeface="Arial"/>
                <a:cs typeface="Arial"/>
                <a:sym typeface="Arial"/>
              </a:rPr>
              <a:t>kan</a:t>
            </a:r>
            <a:r>
              <a:rPr lang="en-GB" sz="1600" b="0" i="0" u="none" strike="noStrike" cap="none">
                <a:solidFill>
                  <a:schemeClr val="dk1"/>
                </a:solidFill>
                <a:latin typeface="Arial"/>
                <a:ea typeface="Arial"/>
                <a:cs typeface="Arial"/>
                <a:sym typeface="Arial"/>
              </a:rPr>
              <a:t> per e-mail </a:t>
            </a:r>
            <a:r>
              <a:rPr lang="en-GB" sz="1600" b="0" i="0" u="none" strike="noStrike" cap="none" err="1">
                <a:solidFill>
                  <a:schemeClr val="dk1"/>
                </a:solidFill>
                <a:latin typeface="Arial"/>
                <a:ea typeface="Arial"/>
                <a:cs typeface="Arial"/>
                <a:sym typeface="Arial"/>
              </a:rPr>
              <a:t>worden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gegeven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aan</a:t>
            </a:r>
            <a:r>
              <a:rPr lang="en-GB" sz="1600" b="0" i="0" u="none" strike="noStrike" cap="none">
                <a:solidFill>
                  <a:schemeClr val="dk1"/>
                </a:solidFill>
                <a:latin typeface="Arial"/>
                <a:ea typeface="Arial"/>
                <a:cs typeface="Arial"/>
                <a:sym typeface="Arial"/>
              </a:rPr>
              <a:t> de </a:t>
            </a:r>
            <a:r>
              <a:rPr lang="en-GB" sz="1600" b="0" i="0" u="none" strike="noStrike" cap="none" err="1">
                <a:solidFill>
                  <a:schemeClr val="dk1"/>
                </a:solidFill>
                <a:latin typeface="Arial"/>
                <a:ea typeface="Arial"/>
                <a:cs typeface="Arial"/>
                <a:sym typeface="Arial"/>
              </a:rPr>
              <a:t>volgende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personen</a:t>
            </a:r>
            <a:r>
              <a:rPr lang="en-GB" sz="1600" b="0" i="0" u="none" strike="noStrike" cap="none">
                <a:solidFill>
                  <a:schemeClr val="dk1"/>
                </a:solidFill>
                <a:latin typeface="Arial"/>
                <a:ea typeface="Arial"/>
                <a:cs typeface="Arial"/>
                <a:sym typeface="Arial"/>
              </a:rPr>
              <a:t>:</a:t>
            </a:r>
            <a:endParaRPr sz="1400" b="0" i="0" u="none" strike="noStrike" cap="none">
              <a:solidFill>
                <a:schemeClr val="dk1"/>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digitaal.vlaanderen@vlaanderen.be</a:t>
            </a:r>
            <a:endParaRPr sz="1500" b="0" i="0" u="none"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5">
                  <a:extLst>
                    <a:ext uri="{A12FA001-AC4F-418D-AE19-62706E023703}">
                      <ahyp:hlinkClr xmlns:ahyp="http://schemas.microsoft.com/office/drawing/2018/hyperlinkcolor" val="tx"/>
                    </a:ext>
                  </a:extLst>
                </a:hlinkClick>
              </a:rPr>
              <a:t>laurens.vercauteren@vlaanderen.be</a:t>
            </a:r>
            <a:endParaRPr sz="1400" b="0" i="0" u="none"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u="sng">
                <a:solidFill>
                  <a:schemeClr val="hlink"/>
                </a:solidFill>
                <a:hlinkClick r:id="rId6">
                  <a:extLst>
                    <a:ext uri="{A12FA001-AC4F-418D-AE19-62706E023703}">
                      <ahyp:hlinkClr xmlns:ahyp="http://schemas.microsoft.com/office/drawing/2018/hyperlinkcolor" val="tx"/>
                    </a:ext>
                  </a:extLst>
                </a:hlinkClick>
              </a:rPr>
              <a:t>yaron.dassonneville@vlaanderen.be</a:t>
            </a:r>
            <a:endParaRPr sz="1500">
              <a:solidFill>
                <a:schemeClr val="hlink"/>
              </a:solidFill>
            </a:endParaRPr>
          </a:p>
          <a:p>
            <a:pPr marL="285750" indent="-279400">
              <a:buClr>
                <a:schemeClr val="dk1"/>
              </a:buClr>
              <a:buSzPts val="1500"/>
              <a:buChar char="•"/>
            </a:pPr>
            <a:r>
              <a:rPr lang="en-GB" sz="1500" u="sng">
                <a:solidFill>
                  <a:schemeClr val="hlink"/>
                </a:solidFill>
                <a:hlinkClick r:id="rId7"/>
              </a:rPr>
              <a:t>pieter.desmijter@vlaanderen.be</a:t>
            </a:r>
            <a:r>
              <a:rPr lang="en-GB" sz="1500">
                <a:solidFill>
                  <a:schemeClr val="dk1"/>
                </a:solidFill>
              </a:rPr>
              <a:t> </a:t>
            </a:r>
          </a:p>
          <a:p>
            <a:pPr marL="285750" indent="-279400">
              <a:buClr>
                <a:schemeClr val="dk1"/>
              </a:buClr>
              <a:buSzPts val="1500"/>
              <a:buChar char="•"/>
            </a:pPr>
            <a:endParaRPr lang="en-GB" sz="1500">
              <a:solidFill>
                <a:schemeClr val="dk1"/>
              </a:solidFill>
            </a:endParaRPr>
          </a:p>
          <a:p>
            <a:pPr>
              <a:buClr>
                <a:schemeClr val="dk1"/>
              </a:buClr>
              <a:buSzPts val="1500"/>
            </a:pPr>
            <a:r>
              <a:rPr lang="en-GB" sz="1500">
                <a:solidFill>
                  <a:schemeClr val="dk1"/>
                </a:solidFill>
              </a:rPr>
              <a:t>Feedback </a:t>
            </a:r>
            <a:r>
              <a:rPr lang="en-GB" sz="1500" err="1">
                <a:solidFill>
                  <a:schemeClr val="dk1"/>
                </a:solidFill>
              </a:rPr>
              <a:t>Ecosysteem</a:t>
            </a:r>
            <a:r>
              <a:rPr lang="en-GB" sz="1500">
                <a:solidFill>
                  <a:schemeClr val="dk1"/>
                </a:solidFill>
              </a:rPr>
              <a:t> </a:t>
            </a:r>
            <a:r>
              <a:rPr lang="en-GB" sz="1500" err="1">
                <a:solidFill>
                  <a:schemeClr val="dk1"/>
                </a:solidFill>
              </a:rPr>
              <a:t>aan</a:t>
            </a:r>
            <a:r>
              <a:rPr lang="en-GB" sz="1500">
                <a:solidFill>
                  <a:schemeClr val="dk1"/>
                </a:solidFill>
              </a:rPr>
              <a:t>:</a:t>
            </a:r>
            <a:endParaRPr lang="en-US" sz="1500">
              <a:solidFill>
                <a:schemeClr val="dk1"/>
              </a:solidFill>
            </a:endParaRPr>
          </a:p>
          <a:p>
            <a:pPr marL="285750" indent="-279400">
              <a:buSzPts val="1500"/>
              <a:buFont typeface="Arial,Sans-Serif"/>
              <a:buChar char="•"/>
            </a:pPr>
            <a:r>
              <a:rPr lang="nl-BE" sz="1500" u="sng">
                <a:solidFill>
                  <a:schemeClr val="hlink"/>
                </a:solidFill>
                <a:hlinkClick r:id="rId8">
                  <a:extLst>
                    <a:ext uri="{A12FA001-AC4F-418D-AE19-62706E023703}">
                      <ahyp:hlinkClr xmlns:ahyp="http://schemas.microsoft.com/office/drawing/2018/hyperlinkcolor" val="tx"/>
                    </a:ext>
                  </a:extLst>
                </a:hlinkClick>
              </a:rPr>
              <a:t>steven.logghe@vlaanderen.be</a:t>
            </a:r>
            <a:endParaRPr lang="en-US" sz="1500">
              <a:solidFill>
                <a:schemeClr val="hlink"/>
              </a:solidFill>
            </a:endParaRPr>
          </a:p>
          <a:p>
            <a:pPr lvl="5">
              <a:buSzPts val="1500"/>
            </a:pPr>
            <a:r>
              <a:rPr lang="en-GB" sz="1500">
                <a:solidFill>
                  <a:schemeClr val="dk1"/>
                </a:solidFill>
              </a:rPr>
              <a:t>              </a:t>
            </a:r>
            <a:r>
              <a:rPr lang="en-GB" sz="1500" err="1">
                <a:solidFill>
                  <a:schemeClr val="dk1"/>
                </a:solidFill>
              </a:rPr>
              <a:t>tel</a:t>
            </a:r>
            <a:r>
              <a:rPr lang="en-GB" sz="1500">
                <a:solidFill>
                  <a:schemeClr val="dk1"/>
                </a:solidFill>
              </a:rPr>
              <a:t>: 0473/895257</a:t>
            </a:r>
            <a:endParaRPr lang="en-US" sz="1500">
              <a:solidFill>
                <a:schemeClr val="dk1"/>
              </a:solidFill>
            </a:endParaRPr>
          </a:p>
          <a:p>
            <a:pPr marL="285750" indent="-279400">
              <a:buSzPts val="1500"/>
              <a:buFont typeface="Arial,Sans-Serif"/>
              <a:buChar char="•"/>
            </a:pPr>
            <a:r>
              <a:rPr lang="nl-BE" sz="1500" u="sng">
                <a:solidFill>
                  <a:schemeClr val="hlink"/>
                </a:solidFill>
                <a:hlinkClick r:id="rId9">
                  <a:extLst>
                    <a:ext uri="{A12FA001-AC4F-418D-AE19-62706E023703}">
                      <ahyp:hlinkClr xmlns:ahyp="http://schemas.microsoft.com/office/drawing/2018/hyperlinkcolor" val="tx"/>
                    </a:ext>
                  </a:extLst>
                </a:hlinkClick>
              </a:rPr>
              <a:t>yanick.vanhoeymissen@</a:t>
            </a:r>
            <a:r>
              <a:rPr lang="nl-BE" sz="1500" u="sng">
                <a:solidFill>
                  <a:schemeClr val="hlink"/>
                </a:solidFill>
              </a:rPr>
              <a:t>vlaanderen.be</a:t>
            </a:r>
            <a:endParaRPr lang="en-GB">
              <a:solidFill>
                <a:schemeClr val="hlink"/>
              </a:solidFill>
            </a:endParaRPr>
          </a:p>
        </p:txBody>
      </p:sp>
      <p:sp>
        <p:nvSpPr>
          <p:cNvPr id="1179" name="Google Shape;1179;p36"/>
          <p:cNvSpPr txBox="1"/>
          <p:nvPr/>
        </p:nvSpPr>
        <p:spPr>
          <a:xfrm>
            <a:off x="4950298" y="1227123"/>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0" name="Google Shape;1180;p36"/>
          <p:cNvPicPr preferRelativeResize="0"/>
          <p:nvPr/>
        </p:nvPicPr>
        <p:blipFill rotWithShape="1">
          <a:blip r:embed="rId10">
            <a:alphaModFix/>
          </a:blip>
          <a:srcRect/>
          <a:stretch/>
        </p:blipFill>
        <p:spPr>
          <a:xfrm>
            <a:off x="6044652" y="1402797"/>
            <a:ext cx="1577413" cy="548455"/>
          </a:xfrm>
          <a:prstGeom prst="rect">
            <a:avLst/>
          </a:prstGeom>
          <a:noFill/>
          <a:ln>
            <a:noFill/>
          </a:ln>
        </p:spPr>
      </p:pic>
      <p:sp>
        <p:nvSpPr>
          <p:cNvPr id="1181" name="Google Shape;1181;p36"/>
          <p:cNvSpPr txBox="1"/>
          <p:nvPr/>
        </p:nvSpPr>
        <p:spPr>
          <a:xfrm>
            <a:off x="5114200" y="2170026"/>
            <a:ext cx="3401100" cy="1815841"/>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chemeClr val="lt1"/>
                </a:solidFill>
                <a:latin typeface="Arial"/>
                <a:ea typeface="Arial"/>
                <a:cs typeface="Arial"/>
                <a:sym typeface="Arial"/>
              </a:rPr>
              <a:t>Feedback/input kan gegeven worden via GitHub: </a:t>
            </a:r>
          </a:p>
          <a:p>
            <a:pPr marL="0" marR="0" lvl="0" indent="0" algn="l" rtl="0">
              <a:lnSpc>
                <a:spcPct val="100000"/>
              </a:lnSpc>
              <a:spcBef>
                <a:spcPts val="0"/>
              </a:spcBef>
              <a:spcAft>
                <a:spcPts val="0"/>
              </a:spcAft>
              <a:buClr>
                <a:srgbClr val="000000"/>
              </a:buClr>
              <a:buSzPts val="1600"/>
              <a:buFont typeface="Arial"/>
              <a:buNone/>
            </a:pPr>
            <a:endParaRPr lang="nl-NL"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chemeClr val="lt1"/>
                </a:solidFill>
                <a:latin typeface="Arial"/>
                <a:ea typeface="Arial"/>
                <a:cs typeface="Arial"/>
                <a:sym typeface="Arial"/>
                <a:hlinkClick r:id="rId11"/>
              </a:rPr>
              <a:t>https://github.com/Informatievlaanderen/OSLOthema-verkeersmetingen</a:t>
            </a:r>
            <a:endParaRPr lang="nl-NL"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chemeClr val="lt1"/>
                </a:solidFill>
                <a:latin typeface="Arial"/>
                <a:ea typeface="Arial"/>
                <a:cs typeface="Arial"/>
                <a:sym typeface="Arial"/>
              </a:rPr>
              <a:t>Via het aanmaken van </a:t>
            </a:r>
            <a:r>
              <a:rPr lang="nl-NL" sz="1600" b="1" i="0" u="none" strike="noStrike" cap="none">
                <a:solidFill>
                  <a:schemeClr val="lt1"/>
                </a:solidFill>
                <a:latin typeface="Arial"/>
                <a:ea typeface="Arial"/>
                <a:cs typeface="Arial"/>
                <a:sym typeface="Arial"/>
              </a:rPr>
              <a:t>issues</a:t>
            </a:r>
            <a:endParaRPr lang="nl-NL" sz="1400" b="1" i="0" u="none" strike="noStrike" cap="none">
              <a:solidFill>
                <a:srgbClr val="000000"/>
              </a:solidFill>
              <a:latin typeface="Arial"/>
              <a:ea typeface="Arial"/>
              <a:cs typeface="Arial"/>
              <a:sym typeface="Arial"/>
            </a:endParaRPr>
          </a:p>
        </p:txBody>
      </p:sp>
      <p:sp>
        <p:nvSpPr>
          <p:cNvPr id="1182" name="Google Shape;1182;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Feedback &amp; Samenwerking OSLO</a:t>
            </a:r>
            <a:endParaRPr sz="1400" b="0" i="0" u="none" strike="noStrike" cap="none">
              <a:solidFill>
                <a:srgbClr val="000000"/>
              </a:solidFill>
              <a:latin typeface="Arial"/>
              <a:ea typeface="Arial"/>
              <a:cs typeface="Arial"/>
              <a:sym typeface="Arial"/>
            </a:endParaRPr>
          </a:p>
        </p:txBody>
      </p:sp>
    </p:spTree>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pic>
        <p:nvPicPr>
          <p:cNvPr id="1067" name="Google Shape;1067;p37"/>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1068" name="Google Shape;1068;p37"/>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1069" name="Google Shape;1069;p37"/>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1070" name="Google Shape;1070;p37"/>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1071" name="Google Shape;1071;p37"/>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gfa15db3b28_0_83"/>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gfa15db3b28_0_83"/>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fa15db3b28_0_83"/>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1203" name="Google Shape;1203;gfa15db3b28_0_83"/>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f9c5d1c9e7_0_19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f9c5d1c9e7_0_19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f9c5d1c9e7_0_19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285" name="Google Shape;285;gf9c5d1c9e7_0_19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1F9F90-5EF1-440D-B10A-5ACE2B2EA427}"/>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2664834" y="2466300"/>
            <a:ext cx="3477002" cy="1443230"/>
          </a:xfrm>
          <a:prstGeom prst="rect">
            <a:avLst/>
          </a:prstGeom>
        </p:spPr>
      </p:pic>
      <p:pic>
        <p:nvPicPr>
          <p:cNvPr id="10" name="Picture 9">
            <a:extLst>
              <a:ext uri="{FF2B5EF4-FFF2-40B4-BE49-F238E27FC236}">
                <a16:creationId xmlns:a16="http://schemas.microsoft.com/office/drawing/2014/main" id="{33F84835-DB37-4621-926D-607AE5FC390A}"/>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37738" t="59182"/>
          <a:stretch/>
        </p:blipFill>
        <p:spPr>
          <a:xfrm>
            <a:off x="3622" y="0"/>
            <a:ext cx="4028894" cy="2635790"/>
          </a:xfrm>
          <a:prstGeom prst="rect">
            <a:avLst/>
          </a:prstGeom>
        </p:spPr>
      </p:pic>
      <p:sp>
        <p:nvSpPr>
          <p:cNvPr id="4" name="Rechthoek: afgeronde hoeken 3">
            <a:extLst>
              <a:ext uri="{FF2B5EF4-FFF2-40B4-BE49-F238E27FC236}">
                <a16:creationId xmlns:a16="http://schemas.microsoft.com/office/drawing/2014/main" id="{0203BE88-FCCC-F1CF-5AB4-A9A297ABF560}"/>
              </a:ext>
            </a:extLst>
          </p:cNvPr>
          <p:cNvSpPr/>
          <p:nvPr/>
        </p:nvSpPr>
        <p:spPr>
          <a:xfrm>
            <a:off x="373047" y="319301"/>
            <a:ext cx="1992463" cy="454746"/>
          </a:xfrm>
          <a:prstGeom prst="roundRect">
            <a:avLst>
              <a:gd name="adj" fmla="val 3729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err="1">
                <a:solidFill>
                  <a:schemeClr val="tx1"/>
                </a:solidFill>
                <a:latin typeface="Arial"/>
                <a:cs typeface="Arial"/>
              </a:rPr>
              <a:t>Relanceprojecten</a:t>
            </a:r>
            <a:r>
              <a:rPr lang="en-US" b="1">
                <a:solidFill>
                  <a:schemeClr val="tx1"/>
                </a:solidFill>
                <a:latin typeface="Arial"/>
                <a:cs typeface="Arial"/>
              </a:rPr>
              <a:t>: </a:t>
            </a:r>
            <a:endParaRPr lang="nl-BE" sz="1425" b="1">
              <a:solidFill>
                <a:schemeClr val="tx1"/>
              </a:solidFill>
              <a:latin typeface="Arial" panose="020B0604020202020204" pitchFamily="34" charset="0"/>
              <a:cs typeface="Arial" panose="020B0604020202020204" pitchFamily="34" charset="0"/>
            </a:endParaRPr>
          </a:p>
        </p:txBody>
      </p:sp>
      <p:pic>
        <p:nvPicPr>
          <p:cNvPr id="5" name="Picture 5">
            <a:extLst>
              <a:ext uri="{FF2B5EF4-FFF2-40B4-BE49-F238E27FC236}">
                <a16:creationId xmlns:a16="http://schemas.microsoft.com/office/drawing/2014/main" id="{F45D7150-CC65-F1E2-56F7-E4F9C70EE482}"/>
              </a:ext>
            </a:extLst>
          </p:cNvPr>
          <p:cNvPicPr>
            <a:picLocks noChangeAspect="1"/>
          </p:cNvPicPr>
          <p:nvPr/>
        </p:nvPicPr>
        <p:blipFill>
          <a:blip r:embed="rId6"/>
          <a:stretch>
            <a:fillRect/>
          </a:stretch>
        </p:blipFill>
        <p:spPr>
          <a:xfrm>
            <a:off x="2031023" y="4259562"/>
            <a:ext cx="5152292" cy="440236"/>
          </a:xfrm>
          <a:prstGeom prst="rect">
            <a:avLst/>
          </a:prstGeom>
        </p:spPr>
      </p:pic>
    </p:spTree>
    <p:extLst>
      <p:ext uri="{BB962C8B-B14F-4D97-AF65-F5344CB8AC3E}">
        <p14:creationId xmlns:p14="http://schemas.microsoft.com/office/powerpoint/2010/main" val="3308332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089C171-0FE5-44AE-BC03-873DB6A48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87" y="-175540"/>
            <a:ext cx="7622023" cy="5494579"/>
          </a:xfrm>
          <a:prstGeom prst="rect">
            <a:avLst/>
          </a:prstGeom>
        </p:spPr>
      </p:pic>
      <p:pic>
        <p:nvPicPr>
          <p:cNvPr id="5" name="Picture 4">
            <a:extLst>
              <a:ext uri="{FF2B5EF4-FFF2-40B4-BE49-F238E27FC236}">
                <a16:creationId xmlns:a16="http://schemas.microsoft.com/office/drawing/2014/main" id="{1B1D14F6-1F64-42F3-A1DF-36DEC4485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660" y="779215"/>
            <a:ext cx="390307" cy="390307"/>
          </a:xfrm>
          <a:prstGeom prst="rect">
            <a:avLst/>
          </a:prstGeom>
        </p:spPr>
      </p:pic>
      <p:pic>
        <p:nvPicPr>
          <p:cNvPr id="7" name="Picture 6">
            <a:extLst>
              <a:ext uri="{FF2B5EF4-FFF2-40B4-BE49-F238E27FC236}">
                <a16:creationId xmlns:a16="http://schemas.microsoft.com/office/drawing/2014/main" id="{64A90219-49C4-473D-B66D-6ACB5615EF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248" y="2185711"/>
            <a:ext cx="435176" cy="435176"/>
          </a:xfrm>
          <a:prstGeom prst="rect">
            <a:avLst/>
          </a:prstGeom>
        </p:spPr>
      </p:pic>
      <p:pic>
        <p:nvPicPr>
          <p:cNvPr id="9" name="Picture 8">
            <a:extLst>
              <a:ext uri="{FF2B5EF4-FFF2-40B4-BE49-F238E27FC236}">
                <a16:creationId xmlns:a16="http://schemas.microsoft.com/office/drawing/2014/main" id="{7AC8F8F0-CE92-4027-A22C-CEB03312F5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4737" y="3842944"/>
            <a:ext cx="357782" cy="357782"/>
          </a:xfrm>
          <a:prstGeom prst="rect">
            <a:avLst/>
          </a:prstGeom>
        </p:spPr>
      </p:pic>
      <p:pic>
        <p:nvPicPr>
          <p:cNvPr id="11" name="Picture 10">
            <a:extLst>
              <a:ext uri="{FF2B5EF4-FFF2-40B4-BE49-F238E27FC236}">
                <a16:creationId xmlns:a16="http://schemas.microsoft.com/office/drawing/2014/main" id="{9FC948B5-5C4C-4F79-AA96-745DF1FD97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3078" y="4237377"/>
            <a:ext cx="418589" cy="418589"/>
          </a:xfrm>
          <a:prstGeom prst="rect">
            <a:avLst/>
          </a:prstGeom>
        </p:spPr>
      </p:pic>
      <p:pic>
        <p:nvPicPr>
          <p:cNvPr id="13" name="Picture 12">
            <a:extLst>
              <a:ext uri="{FF2B5EF4-FFF2-40B4-BE49-F238E27FC236}">
                <a16:creationId xmlns:a16="http://schemas.microsoft.com/office/drawing/2014/main" id="{B9079F92-F830-45EA-A4EA-1769FF7A6C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2123" y="3410237"/>
            <a:ext cx="421470" cy="421470"/>
          </a:xfrm>
          <a:prstGeom prst="rect">
            <a:avLst/>
          </a:prstGeom>
        </p:spPr>
      </p:pic>
      <p:pic>
        <p:nvPicPr>
          <p:cNvPr id="15" name="Picture 14">
            <a:extLst>
              <a:ext uri="{FF2B5EF4-FFF2-40B4-BE49-F238E27FC236}">
                <a16:creationId xmlns:a16="http://schemas.microsoft.com/office/drawing/2014/main" id="{8EA4AA5B-7695-4520-8B2F-4E0BC5778D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8567" y="1893663"/>
            <a:ext cx="361830" cy="361830"/>
          </a:xfrm>
          <a:prstGeom prst="rect">
            <a:avLst/>
          </a:prstGeom>
        </p:spPr>
      </p:pic>
      <p:pic>
        <p:nvPicPr>
          <p:cNvPr id="17" name="Picture 16">
            <a:extLst>
              <a:ext uri="{FF2B5EF4-FFF2-40B4-BE49-F238E27FC236}">
                <a16:creationId xmlns:a16="http://schemas.microsoft.com/office/drawing/2014/main" id="{46BDDAA1-031D-4CB6-880E-CC27B3D806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1865" y="116737"/>
            <a:ext cx="360386" cy="360386"/>
          </a:xfrm>
          <a:prstGeom prst="rect">
            <a:avLst/>
          </a:prstGeom>
        </p:spPr>
      </p:pic>
      <p:sp>
        <p:nvSpPr>
          <p:cNvPr id="18" name="TextBox 17">
            <a:extLst>
              <a:ext uri="{FF2B5EF4-FFF2-40B4-BE49-F238E27FC236}">
                <a16:creationId xmlns:a16="http://schemas.microsoft.com/office/drawing/2014/main" id="{D774B67C-F8FD-4E13-8261-68C1E97E819A}"/>
              </a:ext>
            </a:extLst>
          </p:cNvPr>
          <p:cNvSpPr txBox="1"/>
          <p:nvPr/>
        </p:nvSpPr>
        <p:spPr>
          <a:xfrm>
            <a:off x="3718396" y="2067743"/>
            <a:ext cx="1707206" cy="1113959"/>
          </a:xfrm>
          <a:prstGeom prst="rect">
            <a:avLst/>
          </a:prstGeom>
          <a:noFill/>
        </p:spPr>
        <p:txBody>
          <a:bodyPr wrap="square" rtlCol="0">
            <a:spAutoFit/>
          </a:bodyPr>
          <a:lstStyle/>
          <a:p>
            <a:pPr algn="ctr" defTabSz="685800">
              <a:buClrTx/>
              <a:defRPr/>
            </a:pPr>
            <a:r>
              <a:rPr lang="nl-NL" sz="2213" kern="1200">
                <a:solidFill>
                  <a:prstClr val="black"/>
                </a:solidFill>
                <a:latin typeface="Flanders Art Sans Medium" panose="00000600000000000000" pitchFamily="50" charset="0"/>
                <a:ea typeface="+mn-ea"/>
                <a:cs typeface="+mn-cs"/>
              </a:rPr>
              <a:t>Kernideeën </a:t>
            </a:r>
          </a:p>
          <a:p>
            <a:pPr algn="ctr" defTabSz="685800">
              <a:buClrTx/>
              <a:defRPr/>
            </a:pPr>
            <a:r>
              <a:rPr lang="nl-NL" sz="2213" kern="1200">
                <a:solidFill>
                  <a:prstClr val="black"/>
                </a:solidFill>
                <a:latin typeface="Flanders Art Sans Medium" panose="00000600000000000000" pitchFamily="50" charset="0"/>
                <a:ea typeface="+mn-ea"/>
                <a:cs typeface="+mn-cs"/>
              </a:rPr>
              <a:t>van de VSDS</a:t>
            </a:r>
            <a:endParaRPr lang="en-US" sz="2213" kern="1200">
              <a:solidFill>
                <a:prstClr val="black"/>
              </a:solidFill>
              <a:latin typeface="Flanders Art Sans Medium" panose="00000600000000000000" pitchFamily="50" charset="0"/>
              <a:ea typeface="+mn-ea"/>
              <a:cs typeface="+mn-cs"/>
            </a:endParaRPr>
          </a:p>
        </p:txBody>
      </p:sp>
      <p:sp>
        <p:nvSpPr>
          <p:cNvPr id="19" name="TextBox 18">
            <a:extLst>
              <a:ext uri="{FF2B5EF4-FFF2-40B4-BE49-F238E27FC236}">
                <a16:creationId xmlns:a16="http://schemas.microsoft.com/office/drawing/2014/main" id="{427F8D02-952B-4E67-9718-F8E0146279D3}"/>
              </a:ext>
            </a:extLst>
          </p:cNvPr>
          <p:cNvSpPr txBox="1"/>
          <p:nvPr/>
        </p:nvSpPr>
        <p:spPr>
          <a:xfrm>
            <a:off x="2441119" y="1154928"/>
            <a:ext cx="1102144" cy="611706"/>
          </a:xfrm>
          <a:prstGeom prst="rect">
            <a:avLst/>
          </a:prstGeom>
          <a:noFill/>
        </p:spPr>
        <p:txBody>
          <a:bodyPr wrap="square" rtlCol="0">
            <a:spAutoFit/>
          </a:bodyPr>
          <a:lstStyle/>
          <a:p>
            <a:pPr algn="ctr" defTabSz="685800">
              <a:buClrTx/>
              <a:defRPr/>
            </a:pPr>
            <a:r>
              <a:rPr lang="nl-NL" sz="1125" kern="1200">
                <a:solidFill>
                  <a:srgbClr val="6B6B6B"/>
                </a:solidFill>
                <a:latin typeface="Flanders Art Sans Medium" panose="00000600000000000000" pitchFamily="50" charset="0"/>
                <a:ea typeface="+mn-ea"/>
                <a:cs typeface="+mn-cs"/>
              </a:rPr>
              <a:t>Samenwerken maar decentraal </a:t>
            </a:r>
            <a:endParaRPr lang="en-US" sz="1125" kern="1200">
              <a:solidFill>
                <a:srgbClr val="6B6B6B"/>
              </a:solidFill>
              <a:latin typeface="Flanders Art Sans Medium" panose="00000600000000000000" pitchFamily="50" charset="0"/>
              <a:ea typeface="+mn-ea"/>
              <a:cs typeface="+mn-cs"/>
            </a:endParaRPr>
          </a:p>
        </p:txBody>
      </p:sp>
      <p:sp>
        <p:nvSpPr>
          <p:cNvPr id="20" name="TextBox 19">
            <a:extLst>
              <a:ext uri="{FF2B5EF4-FFF2-40B4-BE49-F238E27FC236}">
                <a16:creationId xmlns:a16="http://schemas.microsoft.com/office/drawing/2014/main" id="{E93E27F8-A830-47C0-BADB-AA44CEAA0D76}"/>
              </a:ext>
            </a:extLst>
          </p:cNvPr>
          <p:cNvSpPr txBox="1"/>
          <p:nvPr/>
        </p:nvSpPr>
        <p:spPr>
          <a:xfrm>
            <a:off x="698311" y="2675831"/>
            <a:ext cx="1624127" cy="438582"/>
          </a:xfrm>
          <a:prstGeom prst="rect">
            <a:avLst/>
          </a:prstGeom>
          <a:noFill/>
        </p:spPr>
        <p:txBody>
          <a:bodyPr wrap="square" rtlCol="0">
            <a:spAutoFit/>
          </a:bodyPr>
          <a:lstStyle/>
          <a:p>
            <a:pPr algn="ctr" defTabSz="685800">
              <a:buClrTx/>
              <a:defRPr/>
            </a:pPr>
            <a:r>
              <a:rPr lang="nl-NL" sz="1125" kern="1200">
                <a:solidFill>
                  <a:srgbClr val="6B6B6B"/>
                </a:solidFill>
                <a:latin typeface="Flanders Art Sans Medium" panose="00000600000000000000" pitchFamily="50" charset="0"/>
                <a:ea typeface="+mn-ea"/>
                <a:cs typeface="+mn-cs"/>
              </a:rPr>
              <a:t>Data vlot, vindbaar, </a:t>
            </a:r>
          </a:p>
          <a:p>
            <a:pPr algn="ctr" defTabSz="685800">
              <a:buClrTx/>
              <a:defRPr/>
            </a:pPr>
            <a:r>
              <a:rPr lang="nl-NL" sz="1125" kern="1200">
                <a:solidFill>
                  <a:srgbClr val="6B6B6B"/>
                </a:solidFill>
                <a:latin typeface="Flanders Art Sans Medium" panose="00000600000000000000" pitchFamily="50" charset="0"/>
                <a:ea typeface="+mn-ea"/>
                <a:cs typeface="+mn-cs"/>
              </a:rPr>
              <a:t>en gemetadateerd</a:t>
            </a:r>
            <a:endParaRPr lang="en-US" sz="1125" kern="1200">
              <a:solidFill>
                <a:srgbClr val="6B6B6B"/>
              </a:solidFill>
              <a:latin typeface="Flanders Art Sans Medium" panose="00000600000000000000" pitchFamily="50" charset="0"/>
              <a:ea typeface="+mn-ea"/>
              <a:cs typeface="+mn-cs"/>
            </a:endParaRPr>
          </a:p>
        </p:txBody>
      </p:sp>
      <p:sp>
        <p:nvSpPr>
          <p:cNvPr id="21" name="TextBox 20">
            <a:extLst>
              <a:ext uri="{FF2B5EF4-FFF2-40B4-BE49-F238E27FC236}">
                <a16:creationId xmlns:a16="http://schemas.microsoft.com/office/drawing/2014/main" id="{71A33F25-0358-40A9-BE00-7726681BF3B6}"/>
              </a:ext>
            </a:extLst>
          </p:cNvPr>
          <p:cNvSpPr txBox="1"/>
          <p:nvPr/>
        </p:nvSpPr>
        <p:spPr>
          <a:xfrm>
            <a:off x="2575779" y="4223526"/>
            <a:ext cx="915698" cy="438582"/>
          </a:xfrm>
          <a:prstGeom prst="rect">
            <a:avLst/>
          </a:prstGeom>
          <a:noFill/>
        </p:spPr>
        <p:txBody>
          <a:bodyPr wrap="square" rtlCol="0">
            <a:spAutoFit/>
          </a:bodyPr>
          <a:lstStyle/>
          <a:p>
            <a:pPr algn="ctr" defTabSz="685800">
              <a:buClrTx/>
              <a:defRPr/>
            </a:pPr>
            <a:r>
              <a:rPr lang="nl-NL" sz="1125" kern="1200">
                <a:solidFill>
                  <a:srgbClr val="6B6B6B"/>
                </a:solidFill>
                <a:latin typeface="Flanders Art Sans Medium" panose="00000600000000000000" pitchFamily="50" charset="0"/>
                <a:ea typeface="+mn-ea"/>
                <a:cs typeface="+mn-cs"/>
              </a:rPr>
              <a:t>OSLO -Semantiek</a:t>
            </a:r>
            <a:endParaRPr lang="en-US" sz="1125" kern="1200">
              <a:solidFill>
                <a:srgbClr val="6B6B6B"/>
              </a:solidFill>
              <a:latin typeface="Flanders Art Sans Medium" panose="00000600000000000000" pitchFamily="50" charset="0"/>
              <a:ea typeface="+mn-ea"/>
              <a:cs typeface="+mn-cs"/>
            </a:endParaRPr>
          </a:p>
        </p:txBody>
      </p:sp>
      <p:sp>
        <p:nvSpPr>
          <p:cNvPr id="22" name="TextBox 21">
            <a:extLst>
              <a:ext uri="{FF2B5EF4-FFF2-40B4-BE49-F238E27FC236}">
                <a16:creationId xmlns:a16="http://schemas.microsoft.com/office/drawing/2014/main" id="{A524447A-9ECA-4138-BC6B-962C813F3ADB}"/>
              </a:ext>
            </a:extLst>
          </p:cNvPr>
          <p:cNvSpPr txBox="1"/>
          <p:nvPr/>
        </p:nvSpPr>
        <p:spPr>
          <a:xfrm>
            <a:off x="4333634" y="4655965"/>
            <a:ext cx="1338522" cy="438582"/>
          </a:xfrm>
          <a:prstGeom prst="rect">
            <a:avLst/>
          </a:prstGeom>
          <a:noFill/>
        </p:spPr>
        <p:txBody>
          <a:bodyPr wrap="square" rtlCol="0">
            <a:spAutoFit/>
          </a:bodyPr>
          <a:lstStyle/>
          <a:p>
            <a:pPr algn="ctr" defTabSz="685800">
              <a:buClrTx/>
              <a:defRPr/>
            </a:pPr>
            <a:r>
              <a:rPr lang="nl-NL" sz="1125" kern="1200">
                <a:solidFill>
                  <a:srgbClr val="6B6B6B"/>
                </a:solidFill>
                <a:latin typeface="Flanders Art Sans Medium" panose="00000600000000000000" pitchFamily="50" charset="0"/>
                <a:ea typeface="+mn-ea"/>
                <a:cs typeface="+mn-cs"/>
              </a:rPr>
              <a:t>Unieke </a:t>
            </a:r>
          </a:p>
          <a:p>
            <a:pPr algn="ctr" defTabSz="685800">
              <a:buClrTx/>
              <a:defRPr/>
            </a:pPr>
            <a:r>
              <a:rPr lang="nl-NL" sz="1125" kern="1200" err="1">
                <a:solidFill>
                  <a:srgbClr val="6B6B6B"/>
                </a:solidFill>
                <a:latin typeface="Flanders Art Sans Medium" panose="00000600000000000000" pitchFamily="50" charset="0"/>
                <a:ea typeface="+mn-ea"/>
                <a:cs typeface="+mn-cs"/>
              </a:rPr>
              <a:t>identificatoren</a:t>
            </a:r>
            <a:endParaRPr lang="en-US" sz="1125" kern="1200">
              <a:solidFill>
                <a:srgbClr val="6B6B6B"/>
              </a:solidFill>
              <a:latin typeface="Flanders Art Sans Medium" panose="00000600000000000000" pitchFamily="50" charset="0"/>
              <a:ea typeface="+mn-ea"/>
              <a:cs typeface="+mn-cs"/>
            </a:endParaRPr>
          </a:p>
        </p:txBody>
      </p:sp>
      <p:sp>
        <p:nvSpPr>
          <p:cNvPr id="23" name="TextBox 22">
            <a:extLst>
              <a:ext uri="{FF2B5EF4-FFF2-40B4-BE49-F238E27FC236}">
                <a16:creationId xmlns:a16="http://schemas.microsoft.com/office/drawing/2014/main" id="{B7686C7C-D31D-47C9-AC8D-6C826667DC73}"/>
              </a:ext>
            </a:extLst>
          </p:cNvPr>
          <p:cNvSpPr txBox="1"/>
          <p:nvPr/>
        </p:nvSpPr>
        <p:spPr>
          <a:xfrm>
            <a:off x="6206430" y="3906414"/>
            <a:ext cx="1632856" cy="611706"/>
          </a:xfrm>
          <a:prstGeom prst="rect">
            <a:avLst/>
          </a:prstGeom>
          <a:noFill/>
        </p:spPr>
        <p:txBody>
          <a:bodyPr wrap="square" lIns="91440" tIns="45720" rIns="91440" bIns="45720" rtlCol="0" anchor="t">
            <a:spAutoFit/>
          </a:bodyPr>
          <a:lstStyle/>
          <a:p>
            <a:pPr algn="ctr" defTabSz="685800">
              <a:buClrTx/>
              <a:defRPr/>
            </a:pPr>
            <a:r>
              <a:rPr lang="nl-NL" sz="1100" kern="1200">
                <a:solidFill>
                  <a:srgbClr val="6B6B6B"/>
                </a:solidFill>
                <a:latin typeface="Flanders Art Sans Medium"/>
                <a:ea typeface="+mn-ea"/>
                <a:cs typeface="+mn-cs"/>
              </a:rPr>
              <a:t>Iedereen is continu </a:t>
            </a:r>
            <a:endParaRPr lang="nl-NL" sz="1125" kern="1200">
              <a:solidFill>
                <a:srgbClr val="6B6B6B"/>
              </a:solidFill>
              <a:latin typeface="Flanders Art Sans Medium" panose="00000600000000000000" pitchFamily="50" charset="0"/>
              <a:ea typeface="+mn-ea"/>
              <a:cs typeface="+mn-cs"/>
            </a:endParaRPr>
          </a:p>
          <a:p>
            <a:pPr algn="ctr" defTabSz="685800">
              <a:buClrTx/>
              <a:defRPr/>
            </a:pPr>
            <a:r>
              <a:rPr lang="nl-NL" sz="1100" kern="1200">
                <a:solidFill>
                  <a:srgbClr val="6B6B6B"/>
                </a:solidFill>
                <a:latin typeface="Flanders Art Sans Medium"/>
                <a:ea typeface="+mn-ea"/>
                <a:cs typeface="+mn-cs"/>
              </a:rPr>
              <a:t>up </a:t>
            </a:r>
            <a:r>
              <a:rPr lang="nl-NL" sz="1100" kern="1200" err="1">
                <a:solidFill>
                  <a:srgbClr val="6B6B6B"/>
                </a:solidFill>
                <a:latin typeface="Flanders Art Sans Medium"/>
                <a:ea typeface="+mn-ea"/>
                <a:cs typeface="+mn-cs"/>
              </a:rPr>
              <a:t>to</a:t>
            </a:r>
            <a:r>
              <a:rPr lang="nl-NL" sz="1100" kern="1200">
                <a:solidFill>
                  <a:srgbClr val="6B6B6B"/>
                </a:solidFill>
                <a:latin typeface="Flanders Art Sans Medium"/>
                <a:ea typeface="+mn-ea"/>
                <a:cs typeface="+mn-cs"/>
              </a:rPr>
              <a:t> date van </a:t>
            </a:r>
            <a:endParaRPr lang="nl-NL" sz="1100" kern="1200">
              <a:solidFill>
                <a:srgbClr val="6B6B6B"/>
              </a:solidFill>
              <a:latin typeface="Flanders Art Sans Medium" panose="00000600000000000000" pitchFamily="50" charset="0"/>
              <a:ea typeface="+mn-ea"/>
              <a:cs typeface="+mn-cs"/>
            </a:endParaRPr>
          </a:p>
          <a:p>
            <a:pPr algn="ctr" defTabSz="685800">
              <a:buClrTx/>
              <a:defRPr/>
            </a:pPr>
            <a:r>
              <a:rPr lang="nl-NL" sz="1100" kern="1200">
                <a:solidFill>
                  <a:srgbClr val="6B6B6B"/>
                </a:solidFill>
                <a:latin typeface="Flanders Art Sans Medium"/>
                <a:ea typeface="+mn-ea"/>
                <a:cs typeface="+mn-cs"/>
              </a:rPr>
              <a:t>de laatste waarde</a:t>
            </a:r>
          </a:p>
        </p:txBody>
      </p:sp>
      <p:sp>
        <p:nvSpPr>
          <p:cNvPr id="24" name="TextBox 23">
            <a:extLst>
              <a:ext uri="{FF2B5EF4-FFF2-40B4-BE49-F238E27FC236}">
                <a16:creationId xmlns:a16="http://schemas.microsoft.com/office/drawing/2014/main" id="{8D301205-465B-48DD-91CD-2E746A6E0DC2}"/>
              </a:ext>
            </a:extLst>
          </p:cNvPr>
          <p:cNvSpPr txBox="1"/>
          <p:nvPr/>
        </p:nvSpPr>
        <p:spPr>
          <a:xfrm>
            <a:off x="7267528" y="2234919"/>
            <a:ext cx="1348156" cy="611706"/>
          </a:xfrm>
          <a:prstGeom prst="rect">
            <a:avLst/>
          </a:prstGeom>
          <a:noFill/>
        </p:spPr>
        <p:txBody>
          <a:bodyPr wrap="square" rtlCol="0">
            <a:spAutoFit/>
          </a:bodyPr>
          <a:lstStyle/>
          <a:p>
            <a:pPr algn="ctr" defTabSz="685800">
              <a:buClrTx/>
              <a:defRPr/>
            </a:pPr>
            <a:r>
              <a:rPr lang="nl-NL" sz="1125" kern="1200">
                <a:solidFill>
                  <a:srgbClr val="6B6B6B"/>
                </a:solidFill>
                <a:latin typeface="Flanders Art Sans Medium" panose="00000600000000000000" pitchFamily="50" charset="0"/>
                <a:ea typeface="+mn-ea"/>
                <a:cs typeface="+mn-cs"/>
              </a:rPr>
              <a:t>Slimme data - </a:t>
            </a:r>
            <a:r>
              <a:rPr lang="nl-NL" sz="1125" kern="1200" err="1">
                <a:solidFill>
                  <a:srgbClr val="6B6B6B"/>
                </a:solidFill>
                <a:latin typeface="Flanders Art Sans Medium" panose="00000600000000000000" pitchFamily="50" charset="0"/>
                <a:ea typeface="+mn-ea"/>
                <a:cs typeface="+mn-cs"/>
              </a:rPr>
              <a:t>Linked</a:t>
            </a:r>
            <a:r>
              <a:rPr lang="nl-NL" sz="1125" kern="1200">
                <a:solidFill>
                  <a:srgbClr val="6B6B6B"/>
                </a:solidFill>
                <a:latin typeface="Flanders Art Sans Medium" panose="00000600000000000000" pitchFamily="50" charset="0"/>
                <a:ea typeface="+mn-ea"/>
                <a:cs typeface="+mn-cs"/>
              </a:rPr>
              <a:t> data</a:t>
            </a:r>
          </a:p>
          <a:p>
            <a:pPr algn="ctr" defTabSz="685800">
              <a:buClrTx/>
              <a:defRPr/>
            </a:pPr>
            <a:r>
              <a:rPr lang="nl-NL" sz="1125" kern="1200">
                <a:solidFill>
                  <a:srgbClr val="6B6B6B"/>
                </a:solidFill>
                <a:latin typeface="Flanders Art Sans Medium" panose="00000600000000000000" pitchFamily="50" charset="0"/>
                <a:ea typeface="+mn-ea"/>
                <a:cs typeface="+mn-cs"/>
              </a:rPr>
              <a:t>(LDES)</a:t>
            </a:r>
          </a:p>
        </p:txBody>
      </p:sp>
      <p:sp>
        <p:nvSpPr>
          <p:cNvPr id="25" name="TextBox 24">
            <a:extLst>
              <a:ext uri="{FF2B5EF4-FFF2-40B4-BE49-F238E27FC236}">
                <a16:creationId xmlns:a16="http://schemas.microsoft.com/office/drawing/2014/main" id="{0E47BD85-463A-48AD-8677-6C28AC24F8A2}"/>
              </a:ext>
            </a:extLst>
          </p:cNvPr>
          <p:cNvSpPr txBox="1"/>
          <p:nvPr/>
        </p:nvSpPr>
        <p:spPr>
          <a:xfrm>
            <a:off x="5600738" y="543222"/>
            <a:ext cx="1632856" cy="611706"/>
          </a:xfrm>
          <a:prstGeom prst="rect">
            <a:avLst/>
          </a:prstGeom>
          <a:noFill/>
        </p:spPr>
        <p:txBody>
          <a:bodyPr wrap="square" rtlCol="0">
            <a:spAutoFit/>
          </a:bodyPr>
          <a:lstStyle/>
          <a:p>
            <a:pPr algn="ctr" defTabSz="685800">
              <a:buClrTx/>
              <a:defRPr/>
            </a:pPr>
            <a:r>
              <a:rPr lang="nl-NL" sz="1125" kern="1200" err="1">
                <a:solidFill>
                  <a:srgbClr val="6B6B6B"/>
                </a:solidFill>
                <a:latin typeface="Flanders Art Sans Medium" panose="00000600000000000000" pitchFamily="50" charset="0"/>
                <a:ea typeface="+mn-ea"/>
                <a:cs typeface="+mn-cs"/>
              </a:rPr>
              <a:t>Governance</a:t>
            </a:r>
            <a:r>
              <a:rPr lang="nl-NL" sz="1125" kern="1200">
                <a:solidFill>
                  <a:srgbClr val="6B6B6B"/>
                </a:solidFill>
                <a:latin typeface="Flanders Art Sans Medium" panose="00000600000000000000" pitchFamily="50" charset="0"/>
                <a:ea typeface="+mn-ea"/>
                <a:cs typeface="+mn-cs"/>
              </a:rPr>
              <a:t> met </a:t>
            </a:r>
          </a:p>
          <a:p>
            <a:pPr algn="ctr" defTabSz="685800">
              <a:buClrTx/>
              <a:defRPr/>
            </a:pPr>
            <a:r>
              <a:rPr lang="nl-NL" sz="1125" kern="1200">
                <a:solidFill>
                  <a:srgbClr val="6B6B6B"/>
                </a:solidFill>
                <a:latin typeface="Flanders Art Sans Medium" panose="00000600000000000000" pitchFamily="50" charset="0"/>
                <a:ea typeface="+mn-ea"/>
                <a:cs typeface="+mn-cs"/>
              </a:rPr>
              <a:t>authenticatie /</a:t>
            </a:r>
          </a:p>
          <a:p>
            <a:pPr algn="ctr" defTabSz="685800">
              <a:buClrTx/>
              <a:defRPr/>
            </a:pPr>
            <a:r>
              <a:rPr lang="nl-NL" sz="1125" kern="1200">
                <a:solidFill>
                  <a:srgbClr val="6B6B6B"/>
                </a:solidFill>
                <a:latin typeface="Flanders Art Sans Medium" panose="00000600000000000000" pitchFamily="50" charset="0"/>
                <a:ea typeface="+mn-ea"/>
                <a:cs typeface="+mn-cs"/>
              </a:rPr>
              <a:t>toegangscontrole</a:t>
            </a:r>
          </a:p>
        </p:txBody>
      </p:sp>
    </p:spTree>
    <p:extLst>
      <p:ext uri="{BB962C8B-B14F-4D97-AF65-F5344CB8AC3E}">
        <p14:creationId xmlns:p14="http://schemas.microsoft.com/office/powerpoint/2010/main" val="1810346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al 18">
            <a:extLst>
              <a:ext uri="{FF2B5EF4-FFF2-40B4-BE49-F238E27FC236}">
                <a16:creationId xmlns:a16="http://schemas.microsoft.com/office/drawing/2014/main" id="{158E1953-9110-281F-7741-6329604C076A}"/>
              </a:ext>
            </a:extLst>
          </p:cNvPr>
          <p:cNvSpPr/>
          <p:nvPr/>
        </p:nvSpPr>
        <p:spPr>
          <a:xfrm>
            <a:off x="1292077" y="1474891"/>
            <a:ext cx="2307716" cy="2912153"/>
          </a:xfrm>
          <a:prstGeom prst="ellipse">
            <a:avLst/>
          </a:prstGeom>
          <a:solidFill>
            <a:srgbClr val="71CFF3">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23" name="Ovaal 22">
            <a:extLst>
              <a:ext uri="{FF2B5EF4-FFF2-40B4-BE49-F238E27FC236}">
                <a16:creationId xmlns:a16="http://schemas.microsoft.com/office/drawing/2014/main" id="{F2153CF2-049D-7127-D124-6EEAA486222D}"/>
              </a:ext>
            </a:extLst>
          </p:cNvPr>
          <p:cNvSpPr/>
          <p:nvPr/>
        </p:nvSpPr>
        <p:spPr>
          <a:xfrm>
            <a:off x="5985340" y="1474891"/>
            <a:ext cx="2307716" cy="2912153"/>
          </a:xfrm>
          <a:prstGeom prst="ellipse">
            <a:avLst/>
          </a:prstGeom>
          <a:solidFill>
            <a:srgbClr val="71CFF3">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2" name="Rechthoek: afgeronde hoeken 11">
            <a:extLst>
              <a:ext uri="{FF2B5EF4-FFF2-40B4-BE49-F238E27FC236}">
                <a16:creationId xmlns:a16="http://schemas.microsoft.com/office/drawing/2014/main" id="{9FF64462-3FA8-F6E9-F885-4382302E2828}"/>
              </a:ext>
            </a:extLst>
          </p:cNvPr>
          <p:cNvSpPr/>
          <p:nvPr/>
        </p:nvSpPr>
        <p:spPr>
          <a:xfrm>
            <a:off x="161253" y="959310"/>
            <a:ext cx="1637660"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publisher 1</a:t>
            </a:r>
            <a:endParaRPr lang="nl-BE" sz="1200" kern="1200">
              <a:solidFill>
                <a:prstClr val="black"/>
              </a:solidFill>
              <a:latin typeface="Calibri" panose="020F0502020204030204"/>
            </a:endParaRPr>
          </a:p>
        </p:txBody>
      </p:sp>
      <p:sp>
        <p:nvSpPr>
          <p:cNvPr id="28" name="Rechthoek: afgeronde hoeken 27">
            <a:extLst>
              <a:ext uri="{FF2B5EF4-FFF2-40B4-BE49-F238E27FC236}">
                <a16:creationId xmlns:a16="http://schemas.microsoft.com/office/drawing/2014/main" id="{A42E63D9-A5A2-A6EB-A647-7C03FF7068DE}"/>
              </a:ext>
            </a:extLst>
          </p:cNvPr>
          <p:cNvSpPr/>
          <p:nvPr/>
        </p:nvSpPr>
        <p:spPr>
          <a:xfrm>
            <a:off x="161253" y="2345768"/>
            <a:ext cx="1637660"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publisher 2</a:t>
            </a:r>
            <a:endParaRPr lang="nl-BE" sz="1200" kern="1200">
              <a:solidFill>
                <a:prstClr val="black"/>
              </a:solidFill>
              <a:latin typeface="Calibri" panose="020F0502020204030204"/>
            </a:endParaRPr>
          </a:p>
        </p:txBody>
      </p:sp>
      <p:sp>
        <p:nvSpPr>
          <p:cNvPr id="29" name="Rechthoek: afgeronde hoeken 28">
            <a:extLst>
              <a:ext uri="{FF2B5EF4-FFF2-40B4-BE49-F238E27FC236}">
                <a16:creationId xmlns:a16="http://schemas.microsoft.com/office/drawing/2014/main" id="{2862DA10-CF51-61A2-1CF0-0B962D05911B}"/>
              </a:ext>
            </a:extLst>
          </p:cNvPr>
          <p:cNvSpPr/>
          <p:nvPr/>
        </p:nvSpPr>
        <p:spPr>
          <a:xfrm>
            <a:off x="161253" y="3723881"/>
            <a:ext cx="1637660"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publisher 3</a:t>
            </a:r>
            <a:endParaRPr lang="nl-BE" sz="1200" kern="1200">
              <a:solidFill>
                <a:prstClr val="black"/>
              </a:solidFill>
              <a:latin typeface="Calibri" panose="020F0502020204030204"/>
            </a:endParaRPr>
          </a:p>
        </p:txBody>
      </p:sp>
      <p:pic>
        <p:nvPicPr>
          <p:cNvPr id="30" name="Afbeelding 29">
            <a:extLst>
              <a:ext uri="{FF2B5EF4-FFF2-40B4-BE49-F238E27FC236}">
                <a16:creationId xmlns:a16="http://schemas.microsoft.com/office/drawing/2014/main" id="{539C03C1-F261-D79B-6236-F70691D6E6F0}"/>
              </a:ext>
            </a:extLst>
          </p:cNvPr>
          <p:cNvPicPr>
            <a:picLocks noChangeAspect="1"/>
          </p:cNvPicPr>
          <p:nvPr/>
        </p:nvPicPr>
        <p:blipFill>
          <a:blip r:embed="rId2"/>
          <a:stretch>
            <a:fillRect/>
          </a:stretch>
        </p:blipFill>
        <p:spPr>
          <a:xfrm rot="20359407">
            <a:off x="428399" y="1326505"/>
            <a:ext cx="650104" cy="378000"/>
          </a:xfrm>
          <a:prstGeom prst="rect">
            <a:avLst/>
          </a:prstGeom>
        </p:spPr>
      </p:pic>
      <p:pic>
        <p:nvPicPr>
          <p:cNvPr id="33" name="Afbeelding 32">
            <a:extLst>
              <a:ext uri="{FF2B5EF4-FFF2-40B4-BE49-F238E27FC236}">
                <a16:creationId xmlns:a16="http://schemas.microsoft.com/office/drawing/2014/main" id="{2E81C713-1407-48BC-B508-DF2EAA627FB7}"/>
              </a:ext>
            </a:extLst>
          </p:cNvPr>
          <p:cNvPicPr>
            <a:picLocks noChangeAspect="1"/>
          </p:cNvPicPr>
          <p:nvPr/>
        </p:nvPicPr>
        <p:blipFill>
          <a:blip r:embed="rId3"/>
          <a:stretch>
            <a:fillRect/>
          </a:stretch>
        </p:blipFill>
        <p:spPr>
          <a:xfrm rot="20340000">
            <a:off x="428743" y="1686116"/>
            <a:ext cx="650108" cy="378000"/>
          </a:xfrm>
          <a:prstGeom prst="rect">
            <a:avLst/>
          </a:prstGeom>
        </p:spPr>
      </p:pic>
      <p:pic>
        <p:nvPicPr>
          <p:cNvPr id="36" name="Afbeelding 35">
            <a:extLst>
              <a:ext uri="{FF2B5EF4-FFF2-40B4-BE49-F238E27FC236}">
                <a16:creationId xmlns:a16="http://schemas.microsoft.com/office/drawing/2014/main" id="{120EA6AC-7E49-8279-CAEF-F46A3247B551}"/>
              </a:ext>
            </a:extLst>
          </p:cNvPr>
          <p:cNvPicPr>
            <a:picLocks noChangeAspect="1"/>
          </p:cNvPicPr>
          <p:nvPr/>
        </p:nvPicPr>
        <p:blipFill>
          <a:blip r:embed="rId4"/>
          <a:stretch>
            <a:fillRect/>
          </a:stretch>
        </p:blipFill>
        <p:spPr>
          <a:xfrm rot="20340000">
            <a:off x="428774" y="4415211"/>
            <a:ext cx="649142" cy="378000"/>
          </a:xfrm>
          <a:prstGeom prst="rect">
            <a:avLst/>
          </a:prstGeom>
        </p:spPr>
      </p:pic>
      <p:cxnSp>
        <p:nvCxnSpPr>
          <p:cNvPr id="61" name="Rechte verbindingslijn 60">
            <a:extLst>
              <a:ext uri="{FF2B5EF4-FFF2-40B4-BE49-F238E27FC236}">
                <a16:creationId xmlns:a16="http://schemas.microsoft.com/office/drawing/2014/main" id="{DC6A4722-8BE3-6CF2-831F-AAD2F5A119F2}"/>
              </a:ext>
            </a:extLst>
          </p:cNvPr>
          <p:cNvCxnSpPr>
            <a:cxnSpLocks/>
          </p:cNvCxnSpPr>
          <p:nvPr/>
        </p:nvCxnSpPr>
        <p:spPr>
          <a:xfrm>
            <a:off x="4563428" y="116077"/>
            <a:ext cx="0" cy="492858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Rechthoek: afgeronde hoeken 61">
            <a:extLst>
              <a:ext uri="{FF2B5EF4-FFF2-40B4-BE49-F238E27FC236}">
                <a16:creationId xmlns:a16="http://schemas.microsoft.com/office/drawing/2014/main" id="{C6606436-CE96-A904-8543-864841E0D7C2}"/>
              </a:ext>
            </a:extLst>
          </p:cNvPr>
          <p:cNvSpPr/>
          <p:nvPr/>
        </p:nvSpPr>
        <p:spPr>
          <a:xfrm>
            <a:off x="3105150" y="959310"/>
            <a:ext cx="1316844"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consumer 1</a:t>
            </a:r>
            <a:endParaRPr lang="nl-BE" sz="1200" kern="1200">
              <a:solidFill>
                <a:prstClr val="black"/>
              </a:solidFill>
              <a:latin typeface="Calibri" panose="020F0502020204030204"/>
            </a:endParaRPr>
          </a:p>
        </p:txBody>
      </p:sp>
      <p:sp>
        <p:nvSpPr>
          <p:cNvPr id="63" name="Rechthoek: afgeronde hoeken 62">
            <a:extLst>
              <a:ext uri="{FF2B5EF4-FFF2-40B4-BE49-F238E27FC236}">
                <a16:creationId xmlns:a16="http://schemas.microsoft.com/office/drawing/2014/main" id="{1450E6F8-4231-2AF8-B9EE-1BB2A59F104E}"/>
              </a:ext>
            </a:extLst>
          </p:cNvPr>
          <p:cNvSpPr/>
          <p:nvPr/>
        </p:nvSpPr>
        <p:spPr>
          <a:xfrm>
            <a:off x="3105150" y="2345768"/>
            <a:ext cx="1316844"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consumer 2</a:t>
            </a:r>
            <a:endParaRPr lang="nl-BE" sz="1200" kern="1200">
              <a:solidFill>
                <a:prstClr val="black"/>
              </a:solidFill>
              <a:latin typeface="Calibri" panose="020F0502020204030204"/>
            </a:endParaRPr>
          </a:p>
        </p:txBody>
      </p:sp>
      <p:sp>
        <p:nvSpPr>
          <p:cNvPr id="64" name="Rechthoek: afgeronde hoeken 63">
            <a:extLst>
              <a:ext uri="{FF2B5EF4-FFF2-40B4-BE49-F238E27FC236}">
                <a16:creationId xmlns:a16="http://schemas.microsoft.com/office/drawing/2014/main" id="{79903F20-AC0F-4865-525F-D1FDEE6ABACE}"/>
              </a:ext>
            </a:extLst>
          </p:cNvPr>
          <p:cNvSpPr/>
          <p:nvPr/>
        </p:nvSpPr>
        <p:spPr>
          <a:xfrm>
            <a:off x="3105150" y="3723881"/>
            <a:ext cx="1316844"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consumer 3</a:t>
            </a:r>
            <a:endParaRPr lang="nl-BE" sz="1200" kern="1200">
              <a:solidFill>
                <a:prstClr val="black"/>
              </a:solidFill>
              <a:latin typeface="Calibri" panose="020F0502020204030204"/>
            </a:endParaRPr>
          </a:p>
        </p:txBody>
      </p:sp>
      <p:pic>
        <p:nvPicPr>
          <p:cNvPr id="69" name="Afbeelding 68">
            <a:extLst>
              <a:ext uri="{FF2B5EF4-FFF2-40B4-BE49-F238E27FC236}">
                <a16:creationId xmlns:a16="http://schemas.microsoft.com/office/drawing/2014/main" id="{C0B4A7C3-9F19-07ED-50B6-67DFE31A10E7}"/>
              </a:ext>
            </a:extLst>
          </p:cNvPr>
          <p:cNvPicPr>
            <a:picLocks noChangeAspect="1"/>
          </p:cNvPicPr>
          <p:nvPr/>
        </p:nvPicPr>
        <p:blipFill>
          <a:blip r:embed="rId5"/>
          <a:stretch>
            <a:fillRect/>
          </a:stretch>
        </p:blipFill>
        <p:spPr>
          <a:xfrm rot="1206616">
            <a:off x="3402527" y="1169816"/>
            <a:ext cx="686543" cy="378000"/>
          </a:xfrm>
          <a:prstGeom prst="rect">
            <a:avLst/>
          </a:prstGeom>
        </p:spPr>
      </p:pic>
      <p:pic>
        <p:nvPicPr>
          <p:cNvPr id="71" name="Afbeelding 70">
            <a:extLst>
              <a:ext uri="{FF2B5EF4-FFF2-40B4-BE49-F238E27FC236}">
                <a16:creationId xmlns:a16="http://schemas.microsoft.com/office/drawing/2014/main" id="{CE045A50-7B6C-D5C0-03BB-50EBD394563E}"/>
              </a:ext>
            </a:extLst>
          </p:cNvPr>
          <p:cNvPicPr>
            <a:picLocks noChangeAspect="1"/>
          </p:cNvPicPr>
          <p:nvPr/>
        </p:nvPicPr>
        <p:blipFill>
          <a:blip r:embed="rId6"/>
          <a:stretch>
            <a:fillRect/>
          </a:stretch>
        </p:blipFill>
        <p:spPr>
          <a:xfrm rot="1200000">
            <a:off x="3402332" y="1853771"/>
            <a:ext cx="689220" cy="378000"/>
          </a:xfrm>
          <a:prstGeom prst="rect">
            <a:avLst/>
          </a:prstGeom>
        </p:spPr>
      </p:pic>
      <p:pic>
        <p:nvPicPr>
          <p:cNvPr id="73" name="Afbeelding 72">
            <a:extLst>
              <a:ext uri="{FF2B5EF4-FFF2-40B4-BE49-F238E27FC236}">
                <a16:creationId xmlns:a16="http://schemas.microsoft.com/office/drawing/2014/main" id="{0B37D73E-664A-3A20-28F7-E62E4829BD8B}"/>
              </a:ext>
            </a:extLst>
          </p:cNvPr>
          <p:cNvPicPr>
            <a:picLocks noChangeAspect="1"/>
          </p:cNvPicPr>
          <p:nvPr/>
        </p:nvPicPr>
        <p:blipFill>
          <a:blip r:embed="rId7"/>
          <a:stretch>
            <a:fillRect/>
          </a:stretch>
        </p:blipFill>
        <p:spPr>
          <a:xfrm rot="1200000">
            <a:off x="3403016" y="2625712"/>
            <a:ext cx="666509" cy="378000"/>
          </a:xfrm>
          <a:prstGeom prst="rect">
            <a:avLst/>
          </a:prstGeom>
        </p:spPr>
      </p:pic>
      <p:pic>
        <p:nvPicPr>
          <p:cNvPr id="75" name="Afbeelding 74">
            <a:extLst>
              <a:ext uri="{FF2B5EF4-FFF2-40B4-BE49-F238E27FC236}">
                <a16:creationId xmlns:a16="http://schemas.microsoft.com/office/drawing/2014/main" id="{C19259C2-0394-D4C1-56D7-F65C17B813F0}"/>
              </a:ext>
            </a:extLst>
          </p:cNvPr>
          <p:cNvPicPr>
            <a:picLocks noChangeAspect="1"/>
          </p:cNvPicPr>
          <p:nvPr/>
        </p:nvPicPr>
        <p:blipFill>
          <a:blip r:embed="rId5"/>
          <a:stretch>
            <a:fillRect/>
          </a:stretch>
        </p:blipFill>
        <p:spPr>
          <a:xfrm rot="1206616">
            <a:off x="3402527" y="3069035"/>
            <a:ext cx="686543" cy="378000"/>
          </a:xfrm>
          <a:prstGeom prst="rect">
            <a:avLst/>
          </a:prstGeom>
        </p:spPr>
      </p:pic>
      <p:sp>
        <p:nvSpPr>
          <p:cNvPr id="76" name="Rechthoek: afgeronde hoeken 75">
            <a:extLst>
              <a:ext uri="{FF2B5EF4-FFF2-40B4-BE49-F238E27FC236}">
                <a16:creationId xmlns:a16="http://schemas.microsoft.com/office/drawing/2014/main" id="{AADA564D-F442-14F2-C599-446E7C35067E}"/>
              </a:ext>
            </a:extLst>
          </p:cNvPr>
          <p:cNvSpPr/>
          <p:nvPr/>
        </p:nvSpPr>
        <p:spPr>
          <a:xfrm>
            <a:off x="4702956" y="959310"/>
            <a:ext cx="1944890"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publisher 1</a:t>
            </a:r>
            <a:endParaRPr lang="nl-BE" sz="1200" kern="1200">
              <a:solidFill>
                <a:prstClr val="black"/>
              </a:solidFill>
              <a:latin typeface="Calibri" panose="020F0502020204030204"/>
            </a:endParaRPr>
          </a:p>
        </p:txBody>
      </p:sp>
      <p:sp>
        <p:nvSpPr>
          <p:cNvPr id="77" name="Rechthoek: afgeronde hoeken 76">
            <a:extLst>
              <a:ext uri="{FF2B5EF4-FFF2-40B4-BE49-F238E27FC236}">
                <a16:creationId xmlns:a16="http://schemas.microsoft.com/office/drawing/2014/main" id="{2C7EAE23-D90D-7705-C7C0-6D198DD05378}"/>
              </a:ext>
            </a:extLst>
          </p:cNvPr>
          <p:cNvSpPr/>
          <p:nvPr/>
        </p:nvSpPr>
        <p:spPr>
          <a:xfrm>
            <a:off x="4702956" y="2345768"/>
            <a:ext cx="1944890"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publisher 2</a:t>
            </a:r>
            <a:endParaRPr lang="nl-BE" sz="1200" kern="1200">
              <a:solidFill>
                <a:prstClr val="black"/>
              </a:solidFill>
              <a:latin typeface="Calibri" panose="020F0502020204030204"/>
            </a:endParaRPr>
          </a:p>
        </p:txBody>
      </p:sp>
      <p:sp>
        <p:nvSpPr>
          <p:cNvPr id="78" name="Rechthoek: afgeronde hoeken 77">
            <a:extLst>
              <a:ext uri="{FF2B5EF4-FFF2-40B4-BE49-F238E27FC236}">
                <a16:creationId xmlns:a16="http://schemas.microsoft.com/office/drawing/2014/main" id="{D7EBBC69-4D72-2DF2-410B-D27AC39B6973}"/>
              </a:ext>
            </a:extLst>
          </p:cNvPr>
          <p:cNvSpPr/>
          <p:nvPr/>
        </p:nvSpPr>
        <p:spPr>
          <a:xfrm>
            <a:off x="4702956" y="3723881"/>
            <a:ext cx="1944890"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publisher 3</a:t>
            </a:r>
            <a:endParaRPr lang="nl-BE" sz="1200" kern="1200">
              <a:solidFill>
                <a:prstClr val="black"/>
              </a:solidFill>
              <a:latin typeface="Calibri" panose="020F0502020204030204"/>
            </a:endParaRPr>
          </a:p>
        </p:txBody>
      </p:sp>
      <p:pic>
        <p:nvPicPr>
          <p:cNvPr id="84" name="Afbeelding 83">
            <a:extLst>
              <a:ext uri="{FF2B5EF4-FFF2-40B4-BE49-F238E27FC236}">
                <a16:creationId xmlns:a16="http://schemas.microsoft.com/office/drawing/2014/main" id="{7A1BA536-3A52-2663-CC7F-32648DAF4F3A}"/>
              </a:ext>
            </a:extLst>
          </p:cNvPr>
          <p:cNvPicPr>
            <a:picLocks noChangeAspect="1"/>
          </p:cNvPicPr>
          <p:nvPr/>
        </p:nvPicPr>
        <p:blipFill>
          <a:blip r:embed="rId8"/>
          <a:stretch>
            <a:fillRect/>
          </a:stretch>
        </p:blipFill>
        <p:spPr>
          <a:xfrm rot="20340000">
            <a:off x="5851676" y="1554288"/>
            <a:ext cx="670814" cy="378000"/>
          </a:xfrm>
          <a:prstGeom prst="rect">
            <a:avLst/>
          </a:prstGeom>
        </p:spPr>
      </p:pic>
      <p:sp>
        <p:nvSpPr>
          <p:cNvPr id="95" name="Rechthoek: afgeronde hoeken 94">
            <a:extLst>
              <a:ext uri="{FF2B5EF4-FFF2-40B4-BE49-F238E27FC236}">
                <a16:creationId xmlns:a16="http://schemas.microsoft.com/office/drawing/2014/main" id="{3AB91BA4-16F0-94E6-4C09-AAFA4C2AAF06}"/>
              </a:ext>
            </a:extLst>
          </p:cNvPr>
          <p:cNvSpPr/>
          <p:nvPr/>
        </p:nvSpPr>
        <p:spPr>
          <a:xfrm>
            <a:off x="7656378" y="959310"/>
            <a:ext cx="1316844"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consumer 1</a:t>
            </a:r>
            <a:endParaRPr lang="nl-BE" sz="1200" kern="1200">
              <a:solidFill>
                <a:prstClr val="black"/>
              </a:solidFill>
              <a:latin typeface="Calibri" panose="020F0502020204030204"/>
            </a:endParaRPr>
          </a:p>
        </p:txBody>
      </p:sp>
      <p:sp>
        <p:nvSpPr>
          <p:cNvPr id="96" name="Rechthoek: afgeronde hoeken 95">
            <a:extLst>
              <a:ext uri="{FF2B5EF4-FFF2-40B4-BE49-F238E27FC236}">
                <a16:creationId xmlns:a16="http://schemas.microsoft.com/office/drawing/2014/main" id="{3E57B513-69DA-2229-2420-9F54BCAB3FF2}"/>
              </a:ext>
            </a:extLst>
          </p:cNvPr>
          <p:cNvSpPr/>
          <p:nvPr/>
        </p:nvSpPr>
        <p:spPr>
          <a:xfrm>
            <a:off x="7656378" y="2345768"/>
            <a:ext cx="1316844"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consumer 2</a:t>
            </a:r>
            <a:endParaRPr lang="nl-BE" sz="1200" kern="1200">
              <a:solidFill>
                <a:prstClr val="black"/>
              </a:solidFill>
              <a:latin typeface="Calibri" panose="020F0502020204030204"/>
            </a:endParaRPr>
          </a:p>
        </p:txBody>
      </p:sp>
      <p:sp>
        <p:nvSpPr>
          <p:cNvPr id="97" name="Rechthoek: afgeronde hoeken 96">
            <a:extLst>
              <a:ext uri="{FF2B5EF4-FFF2-40B4-BE49-F238E27FC236}">
                <a16:creationId xmlns:a16="http://schemas.microsoft.com/office/drawing/2014/main" id="{41B8CF7C-E511-D16E-41AD-BF56E042E5BE}"/>
              </a:ext>
            </a:extLst>
          </p:cNvPr>
          <p:cNvSpPr/>
          <p:nvPr/>
        </p:nvSpPr>
        <p:spPr>
          <a:xfrm>
            <a:off x="7656378" y="3723881"/>
            <a:ext cx="1316844" cy="1269000"/>
          </a:xfrm>
          <a:prstGeom prst="roundRect">
            <a:avLst>
              <a:gd name="adj" fmla="val 3521"/>
            </a:avLst>
          </a:prstGeom>
          <a:solidFill>
            <a:srgbClr val="FFF8C5"/>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defTabSz="685800">
              <a:buClrTx/>
              <a:defRPr/>
            </a:pPr>
            <a:r>
              <a:rPr lang="en-US" sz="1200" kern="1200">
                <a:solidFill>
                  <a:prstClr val="black"/>
                </a:solidFill>
                <a:latin typeface="Calibri" panose="020F0502020204030204"/>
              </a:rPr>
              <a:t>Data consumer 3</a:t>
            </a:r>
            <a:endParaRPr lang="nl-BE" sz="1200" kern="1200">
              <a:solidFill>
                <a:prstClr val="black"/>
              </a:solidFill>
              <a:latin typeface="Calibri" panose="020F0502020204030204"/>
            </a:endParaRPr>
          </a:p>
        </p:txBody>
      </p:sp>
      <p:pic>
        <p:nvPicPr>
          <p:cNvPr id="104" name="Afbeelding 103">
            <a:extLst>
              <a:ext uri="{FF2B5EF4-FFF2-40B4-BE49-F238E27FC236}">
                <a16:creationId xmlns:a16="http://schemas.microsoft.com/office/drawing/2014/main" id="{0326AE18-1202-EB83-ADC3-192650ECE464}"/>
              </a:ext>
            </a:extLst>
          </p:cNvPr>
          <p:cNvPicPr>
            <a:picLocks/>
          </p:cNvPicPr>
          <p:nvPr/>
        </p:nvPicPr>
        <p:blipFill>
          <a:blip r:embed="rId9"/>
          <a:stretch>
            <a:fillRect/>
          </a:stretch>
        </p:blipFill>
        <p:spPr>
          <a:xfrm flipH="1">
            <a:off x="8565861" y="2600386"/>
            <a:ext cx="377629" cy="945000"/>
          </a:xfrm>
          <a:prstGeom prst="rect">
            <a:avLst/>
          </a:prstGeom>
        </p:spPr>
      </p:pic>
      <p:pic>
        <p:nvPicPr>
          <p:cNvPr id="105" name="Afbeelding 104">
            <a:extLst>
              <a:ext uri="{FF2B5EF4-FFF2-40B4-BE49-F238E27FC236}">
                <a16:creationId xmlns:a16="http://schemas.microsoft.com/office/drawing/2014/main" id="{005F1BAB-AE54-0813-CE6E-F7C9B8D55DCB}"/>
              </a:ext>
            </a:extLst>
          </p:cNvPr>
          <p:cNvPicPr>
            <a:picLocks/>
          </p:cNvPicPr>
          <p:nvPr/>
        </p:nvPicPr>
        <p:blipFill>
          <a:blip r:embed="rId9"/>
          <a:stretch>
            <a:fillRect/>
          </a:stretch>
        </p:blipFill>
        <p:spPr>
          <a:xfrm flipH="1">
            <a:off x="8565861" y="3908896"/>
            <a:ext cx="377629" cy="945000"/>
          </a:xfrm>
          <a:prstGeom prst="rect">
            <a:avLst/>
          </a:prstGeom>
        </p:spPr>
      </p:pic>
      <p:pic>
        <p:nvPicPr>
          <p:cNvPr id="106" name="Afbeelding 105">
            <a:extLst>
              <a:ext uri="{FF2B5EF4-FFF2-40B4-BE49-F238E27FC236}">
                <a16:creationId xmlns:a16="http://schemas.microsoft.com/office/drawing/2014/main" id="{3830AD1D-0FF0-0EC6-F7E6-FA79A5BD0368}"/>
              </a:ext>
            </a:extLst>
          </p:cNvPr>
          <p:cNvPicPr>
            <a:picLocks/>
          </p:cNvPicPr>
          <p:nvPr/>
        </p:nvPicPr>
        <p:blipFill>
          <a:blip r:embed="rId9"/>
          <a:stretch>
            <a:fillRect/>
          </a:stretch>
        </p:blipFill>
        <p:spPr>
          <a:xfrm flipH="1">
            <a:off x="8565861" y="1216991"/>
            <a:ext cx="377629" cy="945000"/>
          </a:xfrm>
          <a:prstGeom prst="rect">
            <a:avLst/>
          </a:prstGeom>
        </p:spPr>
      </p:pic>
      <p:pic>
        <p:nvPicPr>
          <p:cNvPr id="110" name="Afbeelding 109">
            <a:extLst>
              <a:ext uri="{FF2B5EF4-FFF2-40B4-BE49-F238E27FC236}">
                <a16:creationId xmlns:a16="http://schemas.microsoft.com/office/drawing/2014/main" id="{D6E17E0C-EA13-A0A3-0187-E473F12369BE}"/>
              </a:ext>
            </a:extLst>
          </p:cNvPr>
          <p:cNvPicPr>
            <a:picLocks noChangeAspect="1"/>
          </p:cNvPicPr>
          <p:nvPr/>
        </p:nvPicPr>
        <p:blipFill>
          <a:blip r:embed="rId8"/>
          <a:stretch>
            <a:fillRect/>
          </a:stretch>
        </p:blipFill>
        <p:spPr>
          <a:xfrm rot="20340000">
            <a:off x="5851676" y="2926824"/>
            <a:ext cx="670814" cy="378000"/>
          </a:xfrm>
          <a:prstGeom prst="rect">
            <a:avLst/>
          </a:prstGeom>
        </p:spPr>
      </p:pic>
      <p:pic>
        <p:nvPicPr>
          <p:cNvPr id="111" name="Afbeelding 110">
            <a:extLst>
              <a:ext uri="{FF2B5EF4-FFF2-40B4-BE49-F238E27FC236}">
                <a16:creationId xmlns:a16="http://schemas.microsoft.com/office/drawing/2014/main" id="{6ACCCBAE-2CC5-7DC4-8003-98F9B04E27CB}"/>
              </a:ext>
            </a:extLst>
          </p:cNvPr>
          <p:cNvPicPr>
            <a:picLocks noChangeAspect="1"/>
          </p:cNvPicPr>
          <p:nvPr/>
        </p:nvPicPr>
        <p:blipFill>
          <a:blip r:embed="rId8"/>
          <a:stretch>
            <a:fillRect/>
          </a:stretch>
        </p:blipFill>
        <p:spPr>
          <a:xfrm rot="20340000">
            <a:off x="5025467" y="4244888"/>
            <a:ext cx="670814" cy="378000"/>
          </a:xfrm>
          <a:prstGeom prst="rect">
            <a:avLst/>
          </a:prstGeom>
        </p:spPr>
      </p:pic>
      <p:pic>
        <p:nvPicPr>
          <p:cNvPr id="107" name="Afbeelding 106">
            <a:extLst>
              <a:ext uri="{FF2B5EF4-FFF2-40B4-BE49-F238E27FC236}">
                <a16:creationId xmlns:a16="http://schemas.microsoft.com/office/drawing/2014/main" id="{680FA210-92E3-61BA-8227-CDD7B6B49463}"/>
              </a:ext>
            </a:extLst>
          </p:cNvPr>
          <p:cNvPicPr>
            <a:picLocks noChangeAspect="1"/>
          </p:cNvPicPr>
          <p:nvPr/>
        </p:nvPicPr>
        <p:blipFill>
          <a:blip r:embed="rId10"/>
          <a:stretch>
            <a:fillRect/>
          </a:stretch>
        </p:blipFill>
        <p:spPr>
          <a:xfrm>
            <a:off x="5685491" y="2653205"/>
            <a:ext cx="278916" cy="827604"/>
          </a:xfrm>
          <a:prstGeom prst="rect">
            <a:avLst/>
          </a:prstGeom>
        </p:spPr>
      </p:pic>
      <p:pic>
        <p:nvPicPr>
          <p:cNvPr id="108" name="Afbeelding 107">
            <a:extLst>
              <a:ext uri="{FF2B5EF4-FFF2-40B4-BE49-F238E27FC236}">
                <a16:creationId xmlns:a16="http://schemas.microsoft.com/office/drawing/2014/main" id="{EEFDCC62-8F6A-DFE0-6F4E-F1A7D8C5B35D}"/>
              </a:ext>
            </a:extLst>
          </p:cNvPr>
          <p:cNvPicPr>
            <a:picLocks noChangeAspect="1"/>
          </p:cNvPicPr>
          <p:nvPr/>
        </p:nvPicPr>
        <p:blipFill>
          <a:blip r:embed="rId10"/>
          <a:stretch>
            <a:fillRect/>
          </a:stretch>
        </p:blipFill>
        <p:spPr>
          <a:xfrm>
            <a:off x="5685491" y="1265786"/>
            <a:ext cx="278916" cy="827604"/>
          </a:xfrm>
          <a:prstGeom prst="rect">
            <a:avLst/>
          </a:prstGeom>
        </p:spPr>
      </p:pic>
      <p:pic>
        <p:nvPicPr>
          <p:cNvPr id="72" name="Afbeelding 71">
            <a:extLst>
              <a:ext uri="{FF2B5EF4-FFF2-40B4-BE49-F238E27FC236}">
                <a16:creationId xmlns:a16="http://schemas.microsoft.com/office/drawing/2014/main" id="{69E208FB-3BB6-AA97-4B0F-125531C827AD}"/>
              </a:ext>
            </a:extLst>
          </p:cNvPr>
          <p:cNvPicPr>
            <a:picLocks noChangeAspect="1"/>
          </p:cNvPicPr>
          <p:nvPr/>
        </p:nvPicPr>
        <p:blipFill>
          <a:blip r:embed="rId11"/>
          <a:stretch>
            <a:fillRect/>
          </a:stretch>
        </p:blipFill>
        <p:spPr>
          <a:xfrm rot="1200000">
            <a:off x="7943152" y="1539464"/>
            <a:ext cx="669491" cy="378000"/>
          </a:xfrm>
          <a:prstGeom prst="rect">
            <a:avLst/>
          </a:prstGeom>
        </p:spPr>
      </p:pic>
      <p:pic>
        <p:nvPicPr>
          <p:cNvPr id="112" name="Afbeelding 111">
            <a:extLst>
              <a:ext uri="{FF2B5EF4-FFF2-40B4-BE49-F238E27FC236}">
                <a16:creationId xmlns:a16="http://schemas.microsoft.com/office/drawing/2014/main" id="{4D0E3607-3678-946D-ADEC-9A756A47445A}"/>
              </a:ext>
            </a:extLst>
          </p:cNvPr>
          <p:cNvPicPr>
            <a:picLocks noChangeAspect="1"/>
          </p:cNvPicPr>
          <p:nvPr/>
        </p:nvPicPr>
        <p:blipFill>
          <a:blip r:embed="rId11"/>
          <a:stretch>
            <a:fillRect/>
          </a:stretch>
        </p:blipFill>
        <p:spPr>
          <a:xfrm rot="1200000">
            <a:off x="7943152" y="2905098"/>
            <a:ext cx="669491" cy="378000"/>
          </a:xfrm>
          <a:prstGeom prst="rect">
            <a:avLst/>
          </a:prstGeom>
        </p:spPr>
      </p:pic>
      <p:pic>
        <p:nvPicPr>
          <p:cNvPr id="113" name="Afbeelding 112">
            <a:extLst>
              <a:ext uri="{FF2B5EF4-FFF2-40B4-BE49-F238E27FC236}">
                <a16:creationId xmlns:a16="http://schemas.microsoft.com/office/drawing/2014/main" id="{62ACFE9C-C4A5-3F8B-00E7-4ED25B0AFD79}"/>
              </a:ext>
            </a:extLst>
          </p:cNvPr>
          <p:cNvPicPr>
            <a:picLocks noChangeAspect="1"/>
          </p:cNvPicPr>
          <p:nvPr/>
        </p:nvPicPr>
        <p:blipFill>
          <a:blip r:embed="rId11"/>
          <a:stretch>
            <a:fillRect/>
          </a:stretch>
        </p:blipFill>
        <p:spPr>
          <a:xfrm rot="1200000">
            <a:off x="7943152" y="4226174"/>
            <a:ext cx="669491" cy="378000"/>
          </a:xfrm>
          <a:prstGeom prst="rect">
            <a:avLst/>
          </a:prstGeom>
        </p:spPr>
      </p:pic>
      <p:sp>
        <p:nvSpPr>
          <p:cNvPr id="116" name="TextBox 11">
            <a:extLst>
              <a:ext uri="{FF2B5EF4-FFF2-40B4-BE49-F238E27FC236}">
                <a16:creationId xmlns:a16="http://schemas.microsoft.com/office/drawing/2014/main" id="{FB875186-AFB0-5709-6FB3-E4EA4D177515}"/>
              </a:ext>
            </a:extLst>
          </p:cNvPr>
          <p:cNvSpPr txBox="1"/>
          <p:nvPr/>
        </p:nvSpPr>
        <p:spPr>
          <a:xfrm>
            <a:off x="161253" y="86260"/>
            <a:ext cx="4325047" cy="646331"/>
          </a:xfrm>
          <a:prstGeom prst="rect">
            <a:avLst/>
          </a:prstGeom>
          <a:noFill/>
        </p:spPr>
        <p:txBody>
          <a:bodyPr wrap="square" rtlCol="0">
            <a:spAutoFit/>
          </a:bodyPr>
          <a:lstStyle/>
          <a:p>
            <a:pPr defTabSz="685800">
              <a:buClrTx/>
              <a:defRPr/>
            </a:pPr>
            <a:r>
              <a:rPr lang="nl-BE" sz="1200" b="1" kern="1200">
                <a:solidFill>
                  <a:srgbClr val="6B6B6B"/>
                </a:solidFill>
                <a:latin typeface="Flanders Art Sans Medium" panose="00000600000000000000" pitchFamily="50" charset="0"/>
                <a:ea typeface="+mn-ea"/>
                <a:cs typeface="+mn-cs"/>
              </a:rPr>
              <a:t>AS-IS: </a:t>
            </a:r>
            <a:r>
              <a:rPr lang="nl-BE" sz="1200" kern="1200">
                <a:solidFill>
                  <a:srgbClr val="6B6B6B"/>
                </a:solidFill>
                <a:latin typeface="Flanders Art Sans Medium" panose="00000600000000000000" pitchFamily="50" charset="0"/>
                <a:ea typeface="+mn-ea"/>
                <a:cs typeface="+mn-cs"/>
              </a:rPr>
              <a:t>veel verschillende manieren (en standaarden) om data uit te wisselen, zowel langs </a:t>
            </a:r>
            <a:r>
              <a:rPr lang="nl-BE" sz="1200" kern="1200" err="1">
                <a:solidFill>
                  <a:srgbClr val="6B6B6B"/>
                </a:solidFill>
                <a:latin typeface="Flanders Art Sans Medium" panose="00000600000000000000" pitchFamily="50" charset="0"/>
                <a:ea typeface="+mn-ea"/>
                <a:cs typeface="+mn-cs"/>
              </a:rPr>
              <a:t>publisher</a:t>
            </a:r>
            <a:r>
              <a:rPr lang="nl-BE" sz="1200" kern="1200">
                <a:solidFill>
                  <a:srgbClr val="6B6B6B"/>
                </a:solidFill>
                <a:latin typeface="Flanders Art Sans Medium" panose="00000600000000000000" pitchFamily="50" charset="0"/>
                <a:ea typeface="+mn-ea"/>
                <a:cs typeface="+mn-cs"/>
              </a:rPr>
              <a:t> kant als langs </a:t>
            </a:r>
            <a:r>
              <a:rPr lang="nl-BE" sz="1200" kern="1200" err="1">
                <a:solidFill>
                  <a:srgbClr val="6B6B6B"/>
                </a:solidFill>
                <a:latin typeface="Flanders Art Sans Medium" panose="00000600000000000000" pitchFamily="50" charset="0"/>
                <a:ea typeface="+mn-ea"/>
                <a:cs typeface="+mn-cs"/>
              </a:rPr>
              <a:t>consumer</a:t>
            </a:r>
            <a:r>
              <a:rPr lang="nl-BE" sz="1200" kern="1200">
                <a:solidFill>
                  <a:srgbClr val="6B6B6B"/>
                </a:solidFill>
                <a:latin typeface="Flanders Art Sans Medium" panose="00000600000000000000" pitchFamily="50" charset="0"/>
                <a:ea typeface="+mn-ea"/>
                <a:cs typeface="+mn-cs"/>
              </a:rPr>
              <a:t> kant</a:t>
            </a:r>
          </a:p>
        </p:txBody>
      </p:sp>
      <p:sp>
        <p:nvSpPr>
          <p:cNvPr id="117" name="Vrije vorm: vorm 116">
            <a:extLst>
              <a:ext uri="{FF2B5EF4-FFF2-40B4-BE49-F238E27FC236}">
                <a16:creationId xmlns:a16="http://schemas.microsoft.com/office/drawing/2014/main" id="{8728777E-3A94-14B5-8299-E774E53854E6}"/>
              </a:ext>
            </a:extLst>
          </p:cNvPr>
          <p:cNvSpPr/>
          <p:nvPr/>
        </p:nvSpPr>
        <p:spPr>
          <a:xfrm>
            <a:off x="1156365" y="1222135"/>
            <a:ext cx="2162175" cy="232607"/>
          </a:xfrm>
          <a:custGeom>
            <a:avLst/>
            <a:gdLst>
              <a:gd name="connsiteX0" fmla="*/ 2882900 w 2882900"/>
              <a:gd name="connsiteY0" fmla="*/ 145043 h 310143"/>
              <a:gd name="connsiteX1" fmla="*/ 1536700 w 2882900"/>
              <a:gd name="connsiteY1" fmla="*/ 5343 h 310143"/>
              <a:gd name="connsiteX2" fmla="*/ 0 w 2882900"/>
              <a:gd name="connsiteY2" fmla="*/ 310143 h 310143"/>
            </a:gdLst>
            <a:ahLst/>
            <a:cxnLst>
              <a:cxn ang="0">
                <a:pos x="connsiteX0" y="connsiteY0"/>
              </a:cxn>
              <a:cxn ang="0">
                <a:pos x="connsiteX1" y="connsiteY1"/>
              </a:cxn>
              <a:cxn ang="0">
                <a:pos x="connsiteX2" y="connsiteY2"/>
              </a:cxn>
            </a:cxnLst>
            <a:rect l="l" t="t" r="r" b="b"/>
            <a:pathLst>
              <a:path w="2882900" h="310143">
                <a:moveTo>
                  <a:pt x="2882900" y="145043"/>
                </a:moveTo>
                <a:cubicBezTo>
                  <a:pt x="2450041" y="61434"/>
                  <a:pt x="2017183" y="-22174"/>
                  <a:pt x="1536700" y="5343"/>
                </a:cubicBezTo>
                <a:cubicBezTo>
                  <a:pt x="1056217" y="32860"/>
                  <a:pt x="528108" y="171501"/>
                  <a:pt x="0" y="310143"/>
                </a:cubicBezTo>
              </a:path>
            </a:pathLst>
          </a:custGeom>
          <a:noFill/>
          <a:ln w="22225">
            <a:solidFill>
              <a:srgbClr val="1A8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21" name="Vrije vorm: vorm 120">
            <a:extLst>
              <a:ext uri="{FF2B5EF4-FFF2-40B4-BE49-F238E27FC236}">
                <a16:creationId xmlns:a16="http://schemas.microsoft.com/office/drawing/2014/main" id="{31741FC9-7FE1-2138-D5F8-652F332D2B8D}"/>
              </a:ext>
            </a:extLst>
          </p:cNvPr>
          <p:cNvSpPr/>
          <p:nvPr/>
        </p:nvSpPr>
        <p:spPr>
          <a:xfrm>
            <a:off x="1134547" y="2057400"/>
            <a:ext cx="2218253" cy="2456239"/>
          </a:xfrm>
          <a:custGeom>
            <a:avLst/>
            <a:gdLst>
              <a:gd name="connsiteX0" fmla="*/ 2971800 w 2971800"/>
              <a:gd name="connsiteY0" fmla="*/ 0 h 3352800"/>
              <a:gd name="connsiteX1" fmla="*/ 1714500 w 2971800"/>
              <a:gd name="connsiteY1" fmla="*/ 1104900 h 3352800"/>
              <a:gd name="connsiteX2" fmla="*/ 1181100 w 2971800"/>
              <a:gd name="connsiteY2" fmla="*/ 2870200 h 3352800"/>
              <a:gd name="connsiteX3" fmla="*/ 0 w 2971800"/>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2971800" h="3352800">
                <a:moveTo>
                  <a:pt x="2971800" y="0"/>
                </a:moveTo>
                <a:cubicBezTo>
                  <a:pt x="2492375" y="313266"/>
                  <a:pt x="2012950" y="626533"/>
                  <a:pt x="1714500" y="1104900"/>
                </a:cubicBezTo>
                <a:cubicBezTo>
                  <a:pt x="1416050" y="1583267"/>
                  <a:pt x="1466850" y="2495550"/>
                  <a:pt x="1181100" y="2870200"/>
                </a:cubicBezTo>
                <a:cubicBezTo>
                  <a:pt x="895350" y="3244850"/>
                  <a:pt x="447675" y="3298825"/>
                  <a:pt x="0" y="3352800"/>
                </a:cubicBezTo>
              </a:path>
            </a:pathLst>
          </a:custGeom>
          <a:noFill/>
          <a:ln w="22225">
            <a:solidFill>
              <a:srgbClr val="FFD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pic>
        <p:nvPicPr>
          <p:cNvPr id="129" name="Afbeelding 128">
            <a:extLst>
              <a:ext uri="{FF2B5EF4-FFF2-40B4-BE49-F238E27FC236}">
                <a16:creationId xmlns:a16="http://schemas.microsoft.com/office/drawing/2014/main" id="{36CDA355-9660-3751-4464-CBC081164719}"/>
              </a:ext>
            </a:extLst>
          </p:cNvPr>
          <p:cNvPicPr>
            <a:picLocks noChangeAspect="1"/>
          </p:cNvPicPr>
          <p:nvPr/>
        </p:nvPicPr>
        <p:blipFill>
          <a:blip r:embed="rId6"/>
          <a:stretch>
            <a:fillRect/>
          </a:stretch>
        </p:blipFill>
        <p:spPr>
          <a:xfrm rot="1200000">
            <a:off x="3402332" y="4406738"/>
            <a:ext cx="689220" cy="378000"/>
          </a:xfrm>
          <a:prstGeom prst="rect">
            <a:avLst/>
          </a:prstGeom>
        </p:spPr>
      </p:pic>
      <p:sp>
        <p:nvSpPr>
          <p:cNvPr id="133" name="Vrije vorm: vorm 132">
            <a:extLst>
              <a:ext uri="{FF2B5EF4-FFF2-40B4-BE49-F238E27FC236}">
                <a16:creationId xmlns:a16="http://schemas.microsoft.com/office/drawing/2014/main" id="{7BDFF900-77C9-3120-33F1-D1A5E108BB78}"/>
              </a:ext>
            </a:extLst>
          </p:cNvPr>
          <p:cNvSpPr/>
          <p:nvPr/>
        </p:nvSpPr>
        <p:spPr>
          <a:xfrm>
            <a:off x="1143000" y="4593121"/>
            <a:ext cx="2209800" cy="171668"/>
          </a:xfrm>
          <a:custGeom>
            <a:avLst/>
            <a:gdLst>
              <a:gd name="connsiteX0" fmla="*/ 2946400 w 2946400"/>
              <a:gd name="connsiteY0" fmla="*/ 0 h 228891"/>
              <a:gd name="connsiteX1" fmla="*/ 1435100 w 2946400"/>
              <a:gd name="connsiteY1" fmla="*/ 228600 h 228891"/>
              <a:gd name="connsiteX2" fmla="*/ 0 w 2946400"/>
              <a:gd name="connsiteY2" fmla="*/ 38100 h 228891"/>
            </a:gdLst>
            <a:ahLst/>
            <a:cxnLst>
              <a:cxn ang="0">
                <a:pos x="connsiteX0" y="connsiteY0"/>
              </a:cxn>
              <a:cxn ang="0">
                <a:pos x="connsiteX1" y="connsiteY1"/>
              </a:cxn>
              <a:cxn ang="0">
                <a:pos x="connsiteX2" y="connsiteY2"/>
              </a:cxn>
            </a:cxnLst>
            <a:rect l="l" t="t" r="r" b="b"/>
            <a:pathLst>
              <a:path w="2946400" h="228891">
                <a:moveTo>
                  <a:pt x="2946400" y="0"/>
                </a:moveTo>
                <a:cubicBezTo>
                  <a:pt x="2436283" y="111125"/>
                  <a:pt x="1926167" y="222250"/>
                  <a:pt x="1435100" y="228600"/>
                </a:cubicBezTo>
                <a:cubicBezTo>
                  <a:pt x="944033" y="234950"/>
                  <a:pt x="472016" y="136525"/>
                  <a:pt x="0" y="38100"/>
                </a:cubicBezTo>
              </a:path>
            </a:pathLst>
          </a:custGeom>
          <a:noFill/>
          <a:ln w="22225">
            <a:solidFill>
              <a:srgbClr val="FFD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34" name="Vrije vorm: vorm 133">
            <a:extLst>
              <a:ext uri="{FF2B5EF4-FFF2-40B4-BE49-F238E27FC236}">
                <a16:creationId xmlns:a16="http://schemas.microsoft.com/office/drawing/2014/main" id="{DE3E2471-CB1B-06B7-1519-F70B3D50CDBB}"/>
              </a:ext>
            </a:extLst>
          </p:cNvPr>
          <p:cNvSpPr/>
          <p:nvPr/>
        </p:nvSpPr>
        <p:spPr>
          <a:xfrm>
            <a:off x="1152525" y="1771651"/>
            <a:ext cx="2190750" cy="2432936"/>
          </a:xfrm>
          <a:custGeom>
            <a:avLst/>
            <a:gdLst>
              <a:gd name="connsiteX0" fmla="*/ 2921000 w 2921000"/>
              <a:gd name="connsiteY0" fmla="*/ 0 h 3243915"/>
              <a:gd name="connsiteX1" fmla="*/ 1943100 w 2921000"/>
              <a:gd name="connsiteY1" fmla="*/ 533400 h 3243915"/>
              <a:gd name="connsiteX2" fmla="*/ 1244600 w 2921000"/>
              <a:gd name="connsiteY2" fmla="*/ 1638300 h 3243915"/>
              <a:gd name="connsiteX3" fmla="*/ 952500 w 2921000"/>
              <a:gd name="connsiteY3" fmla="*/ 2997200 h 3243915"/>
              <a:gd name="connsiteX4" fmla="*/ 0 w 2921000"/>
              <a:gd name="connsiteY4" fmla="*/ 3238500 h 3243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0" h="3243915">
                <a:moveTo>
                  <a:pt x="2921000" y="0"/>
                </a:moveTo>
                <a:cubicBezTo>
                  <a:pt x="2571750" y="130175"/>
                  <a:pt x="2222500" y="260350"/>
                  <a:pt x="1943100" y="533400"/>
                </a:cubicBezTo>
                <a:cubicBezTo>
                  <a:pt x="1663700" y="806450"/>
                  <a:pt x="1409700" y="1227667"/>
                  <a:pt x="1244600" y="1638300"/>
                </a:cubicBezTo>
                <a:cubicBezTo>
                  <a:pt x="1079500" y="2048933"/>
                  <a:pt x="1159933" y="2730500"/>
                  <a:pt x="952500" y="2997200"/>
                </a:cubicBezTo>
                <a:cubicBezTo>
                  <a:pt x="745067" y="3263900"/>
                  <a:pt x="372533" y="3251200"/>
                  <a:pt x="0" y="3238500"/>
                </a:cubicBezTo>
              </a:path>
            </a:pathLst>
          </a:custGeom>
          <a:noFill/>
          <a:ln w="22225">
            <a:solidFill>
              <a:srgbClr val="FF3C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20" name="Vrije vorm: vorm 119">
            <a:extLst>
              <a:ext uri="{FF2B5EF4-FFF2-40B4-BE49-F238E27FC236}">
                <a16:creationId xmlns:a16="http://schemas.microsoft.com/office/drawing/2014/main" id="{8B33D7E3-E99B-A0BC-81AD-8411E3D4F2FB}"/>
              </a:ext>
            </a:extLst>
          </p:cNvPr>
          <p:cNvSpPr/>
          <p:nvPr/>
        </p:nvSpPr>
        <p:spPr>
          <a:xfrm>
            <a:off x="1143000" y="1695450"/>
            <a:ext cx="2190750" cy="1133475"/>
          </a:xfrm>
          <a:custGeom>
            <a:avLst/>
            <a:gdLst>
              <a:gd name="connsiteX0" fmla="*/ 2946400 w 2946400"/>
              <a:gd name="connsiteY0" fmla="*/ 0 h 1498600"/>
              <a:gd name="connsiteX1" fmla="*/ 1397000 w 2946400"/>
              <a:gd name="connsiteY1" fmla="*/ 622300 h 1498600"/>
              <a:gd name="connsiteX2" fmla="*/ 0 w 2946400"/>
              <a:gd name="connsiteY2" fmla="*/ 1498600 h 1498600"/>
            </a:gdLst>
            <a:ahLst/>
            <a:cxnLst>
              <a:cxn ang="0">
                <a:pos x="connsiteX0" y="connsiteY0"/>
              </a:cxn>
              <a:cxn ang="0">
                <a:pos x="connsiteX1" y="connsiteY1"/>
              </a:cxn>
              <a:cxn ang="0">
                <a:pos x="connsiteX2" y="connsiteY2"/>
              </a:cxn>
            </a:cxnLst>
            <a:rect l="l" t="t" r="r" b="b"/>
            <a:pathLst>
              <a:path w="2946400" h="1498600">
                <a:moveTo>
                  <a:pt x="2946400" y="0"/>
                </a:moveTo>
                <a:cubicBezTo>
                  <a:pt x="2417233" y="186266"/>
                  <a:pt x="1888067" y="372533"/>
                  <a:pt x="1397000" y="622300"/>
                </a:cubicBezTo>
                <a:cubicBezTo>
                  <a:pt x="905933" y="872067"/>
                  <a:pt x="452966" y="1185333"/>
                  <a:pt x="0" y="1498600"/>
                </a:cubicBezTo>
              </a:path>
            </a:pathLst>
          </a:custGeom>
          <a:noFill/>
          <a:ln w="22225">
            <a:solidFill>
              <a:srgbClr val="FF3C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44" name="Vrije vorm: vorm 143">
            <a:extLst>
              <a:ext uri="{FF2B5EF4-FFF2-40B4-BE49-F238E27FC236}">
                <a16:creationId xmlns:a16="http://schemas.microsoft.com/office/drawing/2014/main" id="{6DC31705-8D1E-9522-C6FA-39D79CCB586D}"/>
              </a:ext>
            </a:extLst>
          </p:cNvPr>
          <p:cNvSpPr/>
          <p:nvPr/>
        </p:nvSpPr>
        <p:spPr>
          <a:xfrm>
            <a:off x="6534030" y="1590637"/>
            <a:ext cx="1343146" cy="104813"/>
          </a:xfrm>
          <a:custGeom>
            <a:avLst/>
            <a:gdLst>
              <a:gd name="connsiteX0" fmla="*/ 1701800 w 1701800"/>
              <a:gd name="connsiteY0" fmla="*/ 139750 h 139750"/>
              <a:gd name="connsiteX1" fmla="*/ 825500 w 1701800"/>
              <a:gd name="connsiteY1" fmla="*/ 50 h 139750"/>
              <a:gd name="connsiteX2" fmla="*/ 0 w 1701800"/>
              <a:gd name="connsiteY2" fmla="*/ 127050 h 139750"/>
            </a:gdLst>
            <a:ahLst/>
            <a:cxnLst>
              <a:cxn ang="0">
                <a:pos x="connsiteX0" y="connsiteY0"/>
              </a:cxn>
              <a:cxn ang="0">
                <a:pos x="connsiteX1" y="connsiteY1"/>
              </a:cxn>
              <a:cxn ang="0">
                <a:pos x="connsiteX2" y="connsiteY2"/>
              </a:cxn>
            </a:cxnLst>
            <a:rect l="l" t="t" r="r" b="b"/>
            <a:pathLst>
              <a:path w="1701800" h="139750">
                <a:moveTo>
                  <a:pt x="1701800" y="139750"/>
                </a:moveTo>
                <a:cubicBezTo>
                  <a:pt x="1405466" y="70958"/>
                  <a:pt x="1109133" y="2167"/>
                  <a:pt x="825500" y="50"/>
                </a:cubicBezTo>
                <a:cubicBezTo>
                  <a:pt x="541867" y="-2067"/>
                  <a:pt x="270933" y="62491"/>
                  <a:pt x="0" y="127050"/>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56" name="Vrije vorm: vorm 155">
            <a:extLst>
              <a:ext uri="{FF2B5EF4-FFF2-40B4-BE49-F238E27FC236}">
                <a16:creationId xmlns:a16="http://schemas.microsoft.com/office/drawing/2014/main" id="{14BF70FC-167B-3D36-272C-D06436DAC6C2}"/>
              </a:ext>
            </a:extLst>
          </p:cNvPr>
          <p:cNvSpPr/>
          <p:nvPr/>
        </p:nvSpPr>
        <p:spPr>
          <a:xfrm>
            <a:off x="6525824" y="3148479"/>
            <a:ext cx="1389452" cy="1223497"/>
          </a:xfrm>
          <a:custGeom>
            <a:avLst/>
            <a:gdLst>
              <a:gd name="connsiteX0" fmla="*/ 1765300 w 1765300"/>
              <a:gd name="connsiteY0" fmla="*/ 1612900 h 1612900"/>
              <a:gd name="connsiteX1" fmla="*/ 1193800 w 1765300"/>
              <a:gd name="connsiteY1" fmla="*/ 1244600 h 1612900"/>
              <a:gd name="connsiteX2" fmla="*/ 622300 w 1765300"/>
              <a:gd name="connsiteY2" fmla="*/ 215900 h 1612900"/>
              <a:gd name="connsiteX3" fmla="*/ 0 w 1765300"/>
              <a:gd name="connsiteY3" fmla="*/ 0 h 1612900"/>
            </a:gdLst>
            <a:ahLst/>
            <a:cxnLst>
              <a:cxn ang="0">
                <a:pos x="connsiteX0" y="connsiteY0"/>
              </a:cxn>
              <a:cxn ang="0">
                <a:pos x="connsiteX1" y="connsiteY1"/>
              </a:cxn>
              <a:cxn ang="0">
                <a:pos x="connsiteX2" y="connsiteY2"/>
              </a:cxn>
              <a:cxn ang="0">
                <a:pos x="connsiteX3" y="connsiteY3"/>
              </a:cxn>
            </a:cxnLst>
            <a:rect l="l" t="t" r="r" b="b"/>
            <a:pathLst>
              <a:path w="1765300" h="1612900">
                <a:moveTo>
                  <a:pt x="1765300" y="1612900"/>
                </a:moveTo>
                <a:cubicBezTo>
                  <a:pt x="1574800" y="1545166"/>
                  <a:pt x="1384300" y="1477433"/>
                  <a:pt x="1193800" y="1244600"/>
                </a:cubicBezTo>
                <a:cubicBezTo>
                  <a:pt x="1003300" y="1011767"/>
                  <a:pt x="821267" y="423333"/>
                  <a:pt x="622300" y="215900"/>
                </a:cubicBezTo>
                <a:cubicBezTo>
                  <a:pt x="423333" y="8467"/>
                  <a:pt x="211666" y="4233"/>
                  <a:pt x="0" y="0"/>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64" name="Rechthoek: afgeronde hoeken 163">
            <a:extLst>
              <a:ext uri="{FF2B5EF4-FFF2-40B4-BE49-F238E27FC236}">
                <a16:creationId xmlns:a16="http://schemas.microsoft.com/office/drawing/2014/main" id="{9A2CA633-2F32-29AE-3853-FA10BD4F6310}"/>
              </a:ext>
            </a:extLst>
          </p:cNvPr>
          <p:cNvSpPr/>
          <p:nvPr/>
        </p:nvSpPr>
        <p:spPr>
          <a:xfrm rot="1121786">
            <a:off x="7058056" y="3381211"/>
            <a:ext cx="96312" cy="119196"/>
          </a:xfrm>
          <a:prstGeom prst="roundRect">
            <a:avLst>
              <a:gd name="adj" fmla="val 50000"/>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52" name="Vrije vorm: vorm 151">
            <a:extLst>
              <a:ext uri="{FF2B5EF4-FFF2-40B4-BE49-F238E27FC236}">
                <a16:creationId xmlns:a16="http://schemas.microsoft.com/office/drawing/2014/main" id="{01F6D9B1-782B-760D-B42C-2247F68402E2}"/>
              </a:ext>
            </a:extLst>
          </p:cNvPr>
          <p:cNvSpPr/>
          <p:nvPr/>
        </p:nvSpPr>
        <p:spPr>
          <a:xfrm>
            <a:off x="6525824" y="1763559"/>
            <a:ext cx="1383526" cy="1303174"/>
          </a:xfrm>
          <a:custGeom>
            <a:avLst/>
            <a:gdLst>
              <a:gd name="connsiteX0" fmla="*/ 1990725 w 1990725"/>
              <a:gd name="connsiteY0" fmla="*/ 0 h 1829522"/>
              <a:gd name="connsiteX1" fmla="*/ 1038225 w 1990725"/>
              <a:gd name="connsiteY1" fmla="*/ 590550 h 1829522"/>
              <a:gd name="connsiteX2" fmla="*/ 533400 w 1990725"/>
              <a:gd name="connsiteY2" fmla="*/ 1504950 h 1829522"/>
              <a:gd name="connsiteX3" fmla="*/ 257175 w 1990725"/>
              <a:gd name="connsiteY3" fmla="*/ 1790700 h 1829522"/>
              <a:gd name="connsiteX4" fmla="*/ 0 w 1990725"/>
              <a:gd name="connsiteY4" fmla="*/ 1819275 h 182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0725" h="1829522">
                <a:moveTo>
                  <a:pt x="1990725" y="0"/>
                </a:moveTo>
                <a:cubicBezTo>
                  <a:pt x="1635918" y="169862"/>
                  <a:pt x="1281112" y="339725"/>
                  <a:pt x="1038225" y="590550"/>
                </a:cubicBezTo>
                <a:cubicBezTo>
                  <a:pt x="795338" y="841375"/>
                  <a:pt x="663575" y="1304925"/>
                  <a:pt x="533400" y="1504950"/>
                </a:cubicBezTo>
                <a:cubicBezTo>
                  <a:pt x="403225" y="1704975"/>
                  <a:pt x="346075" y="1738313"/>
                  <a:pt x="257175" y="1790700"/>
                </a:cubicBezTo>
                <a:cubicBezTo>
                  <a:pt x="168275" y="1843087"/>
                  <a:pt x="84137" y="1831181"/>
                  <a:pt x="0" y="1819275"/>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65" name="TextBox 11">
            <a:extLst>
              <a:ext uri="{FF2B5EF4-FFF2-40B4-BE49-F238E27FC236}">
                <a16:creationId xmlns:a16="http://schemas.microsoft.com/office/drawing/2014/main" id="{F6D03D48-4D41-A4A3-39A6-A7F778AD4B1A}"/>
              </a:ext>
            </a:extLst>
          </p:cNvPr>
          <p:cNvSpPr txBox="1"/>
          <p:nvPr/>
        </p:nvSpPr>
        <p:spPr>
          <a:xfrm>
            <a:off x="4655714" y="86260"/>
            <a:ext cx="4325047" cy="830997"/>
          </a:xfrm>
          <a:prstGeom prst="rect">
            <a:avLst/>
          </a:prstGeom>
          <a:noFill/>
        </p:spPr>
        <p:txBody>
          <a:bodyPr wrap="square" rtlCol="0">
            <a:spAutoFit/>
          </a:bodyPr>
          <a:lstStyle/>
          <a:p>
            <a:pPr defTabSz="685800">
              <a:buClrTx/>
              <a:defRPr/>
            </a:pPr>
            <a:r>
              <a:rPr lang="nl-BE" sz="1200" b="1" kern="1200">
                <a:solidFill>
                  <a:srgbClr val="6B6B6B"/>
                </a:solidFill>
                <a:latin typeface="Flanders Art Sans Medium" panose="00000600000000000000" pitchFamily="50" charset="0"/>
                <a:ea typeface="+mn-ea"/>
                <a:cs typeface="+mn-cs"/>
              </a:rPr>
              <a:t>TO-BE: </a:t>
            </a:r>
            <a:r>
              <a:rPr lang="nl-BE" sz="1200" kern="1200">
                <a:solidFill>
                  <a:srgbClr val="6B6B6B"/>
                </a:solidFill>
                <a:latin typeface="Flanders Art Sans Medium" panose="00000600000000000000" pitchFamily="50" charset="0"/>
                <a:ea typeface="+mn-ea"/>
                <a:cs typeface="+mn-cs"/>
              </a:rPr>
              <a:t>standaardisatie</a:t>
            </a:r>
          </a:p>
          <a:p>
            <a:pPr marL="214313" indent="-214313" defTabSz="685800">
              <a:buClrTx/>
              <a:buFont typeface="Arial" panose="020B0604020202020204" pitchFamily="34" charset="0"/>
              <a:buChar char="•"/>
              <a:defRPr/>
            </a:pPr>
            <a:r>
              <a:rPr lang="nl-BE" sz="1200" kern="1200" err="1">
                <a:solidFill>
                  <a:srgbClr val="6B6B6B"/>
                </a:solidFill>
                <a:latin typeface="Flanders Art Sans Medium" panose="00000600000000000000" pitchFamily="50" charset="0"/>
                <a:ea typeface="+mn-ea"/>
                <a:cs typeface="+mn-cs"/>
              </a:rPr>
              <a:t>publishers</a:t>
            </a:r>
            <a:r>
              <a:rPr lang="nl-BE" sz="1200" kern="1200">
                <a:solidFill>
                  <a:srgbClr val="6B6B6B"/>
                </a:solidFill>
                <a:latin typeface="Flanders Art Sans Medium" panose="00000600000000000000" pitchFamily="50" charset="0"/>
                <a:ea typeface="+mn-ea"/>
                <a:cs typeface="+mn-cs"/>
              </a:rPr>
              <a:t> publiceren via eenzelfde standaard</a:t>
            </a:r>
          </a:p>
          <a:p>
            <a:pPr marL="214313" indent="-214313" defTabSz="685800">
              <a:buClrTx/>
              <a:buFont typeface="Arial" panose="020B0604020202020204" pitchFamily="34" charset="0"/>
              <a:buChar char="•"/>
              <a:defRPr/>
            </a:pPr>
            <a:r>
              <a:rPr lang="nl-BE" sz="1200" kern="1200" err="1">
                <a:solidFill>
                  <a:srgbClr val="6B6B6B"/>
                </a:solidFill>
                <a:latin typeface="Flanders Art Sans Medium" panose="00000600000000000000" pitchFamily="50" charset="0"/>
                <a:ea typeface="+mn-ea"/>
                <a:cs typeface="+mn-cs"/>
              </a:rPr>
              <a:t>consumers</a:t>
            </a:r>
            <a:r>
              <a:rPr lang="nl-BE" sz="1200" kern="1200">
                <a:solidFill>
                  <a:srgbClr val="6B6B6B"/>
                </a:solidFill>
                <a:latin typeface="Flanders Art Sans Medium" panose="00000600000000000000" pitchFamily="50" charset="0"/>
                <a:ea typeface="+mn-ea"/>
                <a:cs typeface="+mn-cs"/>
              </a:rPr>
              <a:t> kunnen met dezelfde ‘aansluiting’ overal data op gaan halen en allerlei bewerkingen uitvoeren</a:t>
            </a:r>
          </a:p>
        </p:txBody>
      </p:sp>
      <p:pic>
        <p:nvPicPr>
          <p:cNvPr id="2" name="Afbeelding 1">
            <a:extLst>
              <a:ext uri="{FF2B5EF4-FFF2-40B4-BE49-F238E27FC236}">
                <a16:creationId xmlns:a16="http://schemas.microsoft.com/office/drawing/2014/main" id="{0CACA4BC-5E0D-136C-68F4-2C9DB894A7FB}"/>
              </a:ext>
            </a:extLst>
          </p:cNvPr>
          <p:cNvPicPr>
            <a:picLocks noChangeAspect="1"/>
          </p:cNvPicPr>
          <p:nvPr/>
        </p:nvPicPr>
        <p:blipFill>
          <a:blip r:embed="rId12"/>
          <a:stretch>
            <a:fillRect/>
          </a:stretch>
        </p:blipFill>
        <p:spPr>
          <a:xfrm rot="1200000">
            <a:off x="3403459" y="1516915"/>
            <a:ext cx="651819" cy="378000"/>
          </a:xfrm>
          <a:prstGeom prst="rect">
            <a:avLst/>
          </a:prstGeom>
        </p:spPr>
      </p:pic>
      <p:pic>
        <p:nvPicPr>
          <p:cNvPr id="3" name="Afbeelding 2">
            <a:extLst>
              <a:ext uri="{FF2B5EF4-FFF2-40B4-BE49-F238E27FC236}">
                <a16:creationId xmlns:a16="http://schemas.microsoft.com/office/drawing/2014/main" id="{5FD537F8-3F0E-E381-4F38-95286895A038}"/>
              </a:ext>
            </a:extLst>
          </p:cNvPr>
          <p:cNvPicPr>
            <a:picLocks noChangeAspect="1"/>
          </p:cNvPicPr>
          <p:nvPr/>
        </p:nvPicPr>
        <p:blipFill>
          <a:blip r:embed="rId13"/>
          <a:stretch>
            <a:fillRect/>
          </a:stretch>
        </p:blipFill>
        <p:spPr>
          <a:xfrm rot="20340000">
            <a:off x="428698" y="2712335"/>
            <a:ext cx="651452" cy="378000"/>
          </a:xfrm>
          <a:prstGeom prst="rect">
            <a:avLst/>
          </a:prstGeom>
        </p:spPr>
      </p:pic>
      <p:pic>
        <p:nvPicPr>
          <p:cNvPr id="4" name="Afbeelding 3">
            <a:extLst>
              <a:ext uri="{FF2B5EF4-FFF2-40B4-BE49-F238E27FC236}">
                <a16:creationId xmlns:a16="http://schemas.microsoft.com/office/drawing/2014/main" id="{C7B71DE0-F3AB-C5BA-B1B4-0B62BD2C7677}"/>
              </a:ext>
            </a:extLst>
          </p:cNvPr>
          <p:cNvPicPr>
            <a:picLocks noChangeAspect="1"/>
          </p:cNvPicPr>
          <p:nvPr/>
        </p:nvPicPr>
        <p:blipFill>
          <a:blip r:embed="rId13"/>
          <a:stretch>
            <a:fillRect/>
          </a:stretch>
        </p:blipFill>
        <p:spPr>
          <a:xfrm rot="20340000">
            <a:off x="428698" y="4056527"/>
            <a:ext cx="651452" cy="378000"/>
          </a:xfrm>
          <a:prstGeom prst="rect">
            <a:avLst/>
          </a:prstGeom>
        </p:spPr>
      </p:pic>
      <p:pic>
        <p:nvPicPr>
          <p:cNvPr id="5" name="Afbeelding 4">
            <a:extLst>
              <a:ext uri="{FF2B5EF4-FFF2-40B4-BE49-F238E27FC236}">
                <a16:creationId xmlns:a16="http://schemas.microsoft.com/office/drawing/2014/main" id="{95EF688E-5D7E-1692-7309-8F87174C249E}"/>
              </a:ext>
            </a:extLst>
          </p:cNvPr>
          <p:cNvPicPr>
            <a:picLocks noChangeAspect="1"/>
          </p:cNvPicPr>
          <p:nvPr/>
        </p:nvPicPr>
        <p:blipFill>
          <a:blip r:embed="rId14"/>
          <a:stretch>
            <a:fillRect/>
          </a:stretch>
        </p:blipFill>
        <p:spPr>
          <a:xfrm rot="20340000">
            <a:off x="428819" y="3067941"/>
            <a:ext cx="647808" cy="378000"/>
          </a:xfrm>
          <a:prstGeom prst="rect">
            <a:avLst/>
          </a:prstGeom>
        </p:spPr>
      </p:pic>
      <p:pic>
        <p:nvPicPr>
          <p:cNvPr id="6" name="Afbeelding 5">
            <a:extLst>
              <a:ext uri="{FF2B5EF4-FFF2-40B4-BE49-F238E27FC236}">
                <a16:creationId xmlns:a16="http://schemas.microsoft.com/office/drawing/2014/main" id="{E5E572F3-1900-970C-35B7-D81C2C18ABD0}"/>
              </a:ext>
            </a:extLst>
          </p:cNvPr>
          <p:cNvPicPr>
            <a:picLocks noChangeAspect="1"/>
          </p:cNvPicPr>
          <p:nvPr/>
        </p:nvPicPr>
        <p:blipFill>
          <a:blip r:embed="rId15"/>
          <a:stretch>
            <a:fillRect/>
          </a:stretch>
        </p:blipFill>
        <p:spPr>
          <a:xfrm rot="1200000">
            <a:off x="3403016" y="4069573"/>
            <a:ext cx="666509" cy="378000"/>
          </a:xfrm>
          <a:prstGeom prst="rect">
            <a:avLst/>
          </a:prstGeom>
        </p:spPr>
      </p:pic>
      <p:pic>
        <p:nvPicPr>
          <p:cNvPr id="51" name="Afbeelding 50">
            <a:extLst>
              <a:ext uri="{FF2B5EF4-FFF2-40B4-BE49-F238E27FC236}">
                <a16:creationId xmlns:a16="http://schemas.microsoft.com/office/drawing/2014/main" id="{497C5AD1-ECC9-F328-0F45-DEBBBADB1F27}"/>
              </a:ext>
            </a:extLst>
          </p:cNvPr>
          <p:cNvPicPr>
            <a:picLocks/>
          </p:cNvPicPr>
          <p:nvPr/>
        </p:nvPicPr>
        <p:blipFill>
          <a:blip r:embed="rId9"/>
          <a:stretch>
            <a:fillRect/>
          </a:stretch>
        </p:blipFill>
        <p:spPr>
          <a:xfrm>
            <a:off x="199842" y="1161844"/>
            <a:ext cx="377629" cy="945000"/>
          </a:xfrm>
          <a:prstGeom prst="rect">
            <a:avLst/>
          </a:prstGeom>
        </p:spPr>
      </p:pic>
      <p:pic>
        <p:nvPicPr>
          <p:cNvPr id="52" name="Afbeelding 51">
            <a:extLst>
              <a:ext uri="{FF2B5EF4-FFF2-40B4-BE49-F238E27FC236}">
                <a16:creationId xmlns:a16="http://schemas.microsoft.com/office/drawing/2014/main" id="{BE5B60A7-A37A-293F-66EB-9BE7433F343F}"/>
              </a:ext>
            </a:extLst>
          </p:cNvPr>
          <p:cNvPicPr>
            <a:picLocks/>
          </p:cNvPicPr>
          <p:nvPr/>
        </p:nvPicPr>
        <p:blipFill>
          <a:blip r:embed="rId9"/>
          <a:stretch>
            <a:fillRect/>
          </a:stretch>
        </p:blipFill>
        <p:spPr>
          <a:xfrm>
            <a:off x="199842" y="2554967"/>
            <a:ext cx="377629" cy="945000"/>
          </a:xfrm>
          <a:prstGeom prst="rect">
            <a:avLst/>
          </a:prstGeom>
        </p:spPr>
      </p:pic>
      <p:pic>
        <p:nvPicPr>
          <p:cNvPr id="53" name="Afbeelding 52">
            <a:extLst>
              <a:ext uri="{FF2B5EF4-FFF2-40B4-BE49-F238E27FC236}">
                <a16:creationId xmlns:a16="http://schemas.microsoft.com/office/drawing/2014/main" id="{634CEDB7-9FB7-2F73-5F4D-09225B0C161E}"/>
              </a:ext>
            </a:extLst>
          </p:cNvPr>
          <p:cNvPicPr>
            <a:picLocks/>
          </p:cNvPicPr>
          <p:nvPr/>
        </p:nvPicPr>
        <p:blipFill>
          <a:blip r:embed="rId9"/>
          <a:stretch>
            <a:fillRect/>
          </a:stretch>
        </p:blipFill>
        <p:spPr>
          <a:xfrm>
            <a:off x="199842" y="3899371"/>
            <a:ext cx="377629" cy="945000"/>
          </a:xfrm>
          <a:prstGeom prst="rect">
            <a:avLst/>
          </a:prstGeom>
        </p:spPr>
      </p:pic>
      <p:pic>
        <p:nvPicPr>
          <p:cNvPr id="67" name="Afbeelding 66">
            <a:extLst>
              <a:ext uri="{FF2B5EF4-FFF2-40B4-BE49-F238E27FC236}">
                <a16:creationId xmlns:a16="http://schemas.microsoft.com/office/drawing/2014/main" id="{CB7D3FB7-3888-E1C9-C826-F8A4AB6DC484}"/>
              </a:ext>
            </a:extLst>
          </p:cNvPr>
          <p:cNvPicPr>
            <a:picLocks/>
          </p:cNvPicPr>
          <p:nvPr/>
        </p:nvPicPr>
        <p:blipFill>
          <a:blip r:embed="rId9"/>
          <a:stretch>
            <a:fillRect/>
          </a:stretch>
        </p:blipFill>
        <p:spPr>
          <a:xfrm flipH="1">
            <a:off x="4014633" y="2600386"/>
            <a:ext cx="377629" cy="945000"/>
          </a:xfrm>
          <a:prstGeom prst="rect">
            <a:avLst/>
          </a:prstGeom>
        </p:spPr>
      </p:pic>
      <p:pic>
        <p:nvPicPr>
          <p:cNvPr id="68" name="Afbeelding 67">
            <a:extLst>
              <a:ext uri="{FF2B5EF4-FFF2-40B4-BE49-F238E27FC236}">
                <a16:creationId xmlns:a16="http://schemas.microsoft.com/office/drawing/2014/main" id="{D3309021-626D-55A1-4D88-A65390BE0496}"/>
              </a:ext>
            </a:extLst>
          </p:cNvPr>
          <p:cNvPicPr>
            <a:picLocks/>
          </p:cNvPicPr>
          <p:nvPr/>
        </p:nvPicPr>
        <p:blipFill>
          <a:blip r:embed="rId9"/>
          <a:stretch>
            <a:fillRect/>
          </a:stretch>
        </p:blipFill>
        <p:spPr>
          <a:xfrm flipH="1">
            <a:off x="4014633" y="3908896"/>
            <a:ext cx="377629" cy="945000"/>
          </a:xfrm>
          <a:prstGeom prst="rect">
            <a:avLst/>
          </a:prstGeom>
        </p:spPr>
      </p:pic>
      <p:pic>
        <p:nvPicPr>
          <p:cNvPr id="66" name="Afbeelding 65">
            <a:extLst>
              <a:ext uri="{FF2B5EF4-FFF2-40B4-BE49-F238E27FC236}">
                <a16:creationId xmlns:a16="http://schemas.microsoft.com/office/drawing/2014/main" id="{385B8ED2-6F91-7958-B170-1432EE741ED0}"/>
              </a:ext>
            </a:extLst>
          </p:cNvPr>
          <p:cNvPicPr>
            <a:picLocks/>
          </p:cNvPicPr>
          <p:nvPr/>
        </p:nvPicPr>
        <p:blipFill>
          <a:blip r:embed="rId9"/>
          <a:stretch>
            <a:fillRect/>
          </a:stretch>
        </p:blipFill>
        <p:spPr>
          <a:xfrm flipH="1">
            <a:off x="4014633" y="1178891"/>
            <a:ext cx="377629" cy="945000"/>
          </a:xfrm>
          <a:prstGeom prst="rect">
            <a:avLst/>
          </a:prstGeom>
        </p:spPr>
      </p:pic>
      <p:pic>
        <p:nvPicPr>
          <p:cNvPr id="7" name="Afbeelding 6">
            <a:extLst>
              <a:ext uri="{FF2B5EF4-FFF2-40B4-BE49-F238E27FC236}">
                <a16:creationId xmlns:a16="http://schemas.microsoft.com/office/drawing/2014/main" id="{A8CE7A57-7D93-541F-DE21-19F82131C2B9}"/>
              </a:ext>
            </a:extLst>
          </p:cNvPr>
          <p:cNvPicPr>
            <a:picLocks noChangeAspect="1"/>
          </p:cNvPicPr>
          <p:nvPr/>
        </p:nvPicPr>
        <p:blipFill>
          <a:blip r:embed="rId2"/>
          <a:stretch>
            <a:fillRect/>
          </a:stretch>
        </p:blipFill>
        <p:spPr>
          <a:xfrm rot="20359407">
            <a:off x="4971735" y="1323615"/>
            <a:ext cx="650104" cy="378000"/>
          </a:xfrm>
          <a:prstGeom prst="rect">
            <a:avLst/>
          </a:prstGeom>
        </p:spPr>
      </p:pic>
      <p:pic>
        <p:nvPicPr>
          <p:cNvPr id="8" name="Afbeelding 7">
            <a:extLst>
              <a:ext uri="{FF2B5EF4-FFF2-40B4-BE49-F238E27FC236}">
                <a16:creationId xmlns:a16="http://schemas.microsoft.com/office/drawing/2014/main" id="{07896D1C-5A3C-C502-F244-FD39B3D22C25}"/>
              </a:ext>
            </a:extLst>
          </p:cNvPr>
          <p:cNvPicPr>
            <a:picLocks noChangeAspect="1"/>
          </p:cNvPicPr>
          <p:nvPr/>
        </p:nvPicPr>
        <p:blipFill>
          <a:blip r:embed="rId3"/>
          <a:stretch>
            <a:fillRect/>
          </a:stretch>
        </p:blipFill>
        <p:spPr>
          <a:xfrm rot="20340000">
            <a:off x="4972078" y="1683227"/>
            <a:ext cx="650108" cy="378000"/>
          </a:xfrm>
          <a:prstGeom prst="rect">
            <a:avLst/>
          </a:prstGeom>
        </p:spPr>
      </p:pic>
      <p:pic>
        <p:nvPicPr>
          <p:cNvPr id="10" name="Afbeelding 9">
            <a:extLst>
              <a:ext uri="{FF2B5EF4-FFF2-40B4-BE49-F238E27FC236}">
                <a16:creationId xmlns:a16="http://schemas.microsoft.com/office/drawing/2014/main" id="{8902B193-BCB4-FEC8-AC7F-11BD4E3DC418}"/>
              </a:ext>
            </a:extLst>
          </p:cNvPr>
          <p:cNvPicPr>
            <a:picLocks noChangeAspect="1"/>
          </p:cNvPicPr>
          <p:nvPr/>
        </p:nvPicPr>
        <p:blipFill>
          <a:blip r:embed="rId13"/>
          <a:stretch>
            <a:fillRect/>
          </a:stretch>
        </p:blipFill>
        <p:spPr>
          <a:xfrm rot="20340000">
            <a:off x="4972033" y="2709445"/>
            <a:ext cx="651452" cy="378000"/>
          </a:xfrm>
          <a:prstGeom prst="rect">
            <a:avLst/>
          </a:prstGeom>
        </p:spPr>
      </p:pic>
      <p:pic>
        <p:nvPicPr>
          <p:cNvPr id="13" name="Afbeelding 12">
            <a:extLst>
              <a:ext uri="{FF2B5EF4-FFF2-40B4-BE49-F238E27FC236}">
                <a16:creationId xmlns:a16="http://schemas.microsoft.com/office/drawing/2014/main" id="{AA28A68A-8059-4EE9-6A36-704D611B820D}"/>
              </a:ext>
            </a:extLst>
          </p:cNvPr>
          <p:cNvPicPr>
            <a:picLocks noChangeAspect="1"/>
          </p:cNvPicPr>
          <p:nvPr/>
        </p:nvPicPr>
        <p:blipFill>
          <a:blip r:embed="rId14"/>
          <a:stretch>
            <a:fillRect/>
          </a:stretch>
        </p:blipFill>
        <p:spPr>
          <a:xfrm rot="20340000">
            <a:off x="4972154" y="3065051"/>
            <a:ext cx="647808" cy="378000"/>
          </a:xfrm>
          <a:prstGeom prst="rect">
            <a:avLst/>
          </a:prstGeom>
        </p:spPr>
      </p:pic>
      <p:pic>
        <p:nvPicPr>
          <p:cNvPr id="86" name="Afbeelding 85">
            <a:extLst>
              <a:ext uri="{FF2B5EF4-FFF2-40B4-BE49-F238E27FC236}">
                <a16:creationId xmlns:a16="http://schemas.microsoft.com/office/drawing/2014/main" id="{2903D462-BAD1-EA6F-421C-BB2C609E2E6E}"/>
              </a:ext>
            </a:extLst>
          </p:cNvPr>
          <p:cNvPicPr>
            <a:picLocks/>
          </p:cNvPicPr>
          <p:nvPr/>
        </p:nvPicPr>
        <p:blipFill>
          <a:blip r:embed="rId9"/>
          <a:stretch>
            <a:fillRect/>
          </a:stretch>
        </p:blipFill>
        <p:spPr>
          <a:xfrm>
            <a:off x="4741545" y="1161844"/>
            <a:ext cx="377629" cy="945000"/>
          </a:xfrm>
          <a:prstGeom prst="rect">
            <a:avLst/>
          </a:prstGeom>
        </p:spPr>
      </p:pic>
      <p:pic>
        <p:nvPicPr>
          <p:cNvPr id="87" name="Afbeelding 86">
            <a:extLst>
              <a:ext uri="{FF2B5EF4-FFF2-40B4-BE49-F238E27FC236}">
                <a16:creationId xmlns:a16="http://schemas.microsoft.com/office/drawing/2014/main" id="{EF479098-D8AD-0902-5AE5-2A78E4E99023}"/>
              </a:ext>
            </a:extLst>
          </p:cNvPr>
          <p:cNvPicPr>
            <a:picLocks/>
          </p:cNvPicPr>
          <p:nvPr/>
        </p:nvPicPr>
        <p:blipFill>
          <a:blip r:embed="rId9"/>
          <a:stretch>
            <a:fillRect/>
          </a:stretch>
        </p:blipFill>
        <p:spPr>
          <a:xfrm>
            <a:off x="4741545" y="2554967"/>
            <a:ext cx="377629" cy="945000"/>
          </a:xfrm>
          <a:prstGeom prst="rect">
            <a:avLst/>
          </a:prstGeom>
        </p:spPr>
      </p:pic>
      <p:pic>
        <p:nvPicPr>
          <p:cNvPr id="88" name="Afbeelding 87">
            <a:extLst>
              <a:ext uri="{FF2B5EF4-FFF2-40B4-BE49-F238E27FC236}">
                <a16:creationId xmlns:a16="http://schemas.microsoft.com/office/drawing/2014/main" id="{FB843B06-F326-9B1D-A435-F591401DA10B}"/>
              </a:ext>
            </a:extLst>
          </p:cNvPr>
          <p:cNvPicPr>
            <a:picLocks/>
          </p:cNvPicPr>
          <p:nvPr/>
        </p:nvPicPr>
        <p:blipFill>
          <a:blip r:embed="rId9"/>
          <a:stretch>
            <a:fillRect/>
          </a:stretch>
        </p:blipFill>
        <p:spPr>
          <a:xfrm>
            <a:off x="4741545" y="3899371"/>
            <a:ext cx="377629" cy="945000"/>
          </a:xfrm>
          <a:prstGeom prst="rect">
            <a:avLst/>
          </a:prstGeom>
        </p:spPr>
      </p:pic>
      <p:sp>
        <p:nvSpPr>
          <p:cNvPr id="15" name="Vrije vorm: vorm 14">
            <a:extLst>
              <a:ext uri="{FF2B5EF4-FFF2-40B4-BE49-F238E27FC236}">
                <a16:creationId xmlns:a16="http://schemas.microsoft.com/office/drawing/2014/main" id="{94193219-34A0-2D0C-AFF7-31A53F3AA49D}"/>
              </a:ext>
            </a:extLst>
          </p:cNvPr>
          <p:cNvSpPr/>
          <p:nvPr/>
        </p:nvSpPr>
        <p:spPr>
          <a:xfrm>
            <a:off x="5734050" y="4429125"/>
            <a:ext cx="2219325" cy="228760"/>
          </a:xfrm>
          <a:custGeom>
            <a:avLst/>
            <a:gdLst>
              <a:gd name="connsiteX0" fmla="*/ 2959100 w 2959100"/>
              <a:gd name="connsiteY0" fmla="*/ 38100 h 305013"/>
              <a:gd name="connsiteX1" fmla="*/ 1549400 w 2959100"/>
              <a:gd name="connsiteY1" fmla="*/ 304800 h 305013"/>
              <a:gd name="connsiteX2" fmla="*/ 0 w 2959100"/>
              <a:gd name="connsiteY2" fmla="*/ 0 h 305013"/>
            </a:gdLst>
            <a:ahLst/>
            <a:cxnLst>
              <a:cxn ang="0">
                <a:pos x="connsiteX0" y="connsiteY0"/>
              </a:cxn>
              <a:cxn ang="0">
                <a:pos x="connsiteX1" y="connsiteY1"/>
              </a:cxn>
              <a:cxn ang="0">
                <a:pos x="connsiteX2" y="connsiteY2"/>
              </a:cxn>
            </a:cxnLst>
            <a:rect l="l" t="t" r="r" b="b"/>
            <a:pathLst>
              <a:path w="2959100" h="305013">
                <a:moveTo>
                  <a:pt x="2959100" y="38100"/>
                </a:moveTo>
                <a:cubicBezTo>
                  <a:pt x="2500841" y="174625"/>
                  <a:pt x="2042583" y="311150"/>
                  <a:pt x="1549400" y="304800"/>
                </a:cubicBezTo>
                <a:cubicBezTo>
                  <a:pt x="1056217" y="298450"/>
                  <a:pt x="528108" y="149225"/>
                  <a:pt x="0" y="0"/>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6" name="Vrije vorm: vorm 15">
            <a:extLst>
              <a:ext uri="{FF2B5EF4-FFF2-40B4-BE49-F238E27FC236}">
                <a16:creationId xmlns:a16="http://schemas.microsoft.com/office/drawing/2014/main" id="{1122E385-51BE-A808-A2E8-6BC20180A567}"/>
              </a:ext>
            </a:extLst>
          </p:cNvPr>
          <p:cNvSpPr/>
          <p:nvPr/>
        </p:nvSpPr>
        <p:spPr>
          <a:xfrm>
            <a:off x="5743575" y="1847850"/>
            <a:ext cx="2209800" cy="2498543"/>
          </a:xfrm>
          <a:custGeom>
            <a:avLst/>
            <a:gdLst>
              <a:gd name="connsiteX0" fmla="*/ 2946400 w 2946400"/>
              <a:gd name="connsiteY0" fmla="*/ 0 h 3331390"/>
              <a:gd name="connsiteX1" fmla="*/ 2133600 w 2946400"/>
              <a:gd name="connsiteY1" fmla="*/ 838200 h 3331390"/>
              <a:gd name="connsiteX2" fmla="*/ 1701800 w 2946400"/>
              <a:gd name="connsiteY2" fmla="*/ 2463800 h 3331390"/>
              <a:gd name="connsiteX3" fmla="*/ 939800 w 2946400"/>
              <a:gd name="connsiteY3" fmla="*/ 3200400 h 3331390"/>
              <a:gd name="connsiteX4" fmla="*/ 0 w 2946400"/>
              <a:gd name="connsiteY4" fmla="*/ 3327400 h 33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0" h="3331390">
                <a:moveTo>
                  <a:pt x="2946400" y="0"/>
                </a:moveTo>
                <a:cubicBezTo>
                  <a:pt x="2643716" y="213783"/>
                  <a:pt x="2341033" y="427567"/>
                  <a:pt x="2133600" y="838200"/>
                </a:cubicBezTo>
                <a:cubicBezTo>
                  <a:pt x="1926167" y="1248833"/>
                  <a:pt x="1900767" y="2070100"/>
                  <a:pt x="1701800" y="2463800"/>
                </a:cubicBezTo>
                <a:cubicBezTo>
                  <a:pt x="1502833" y="2857500"/>
                  <a:pt x="1223433" y="3056467"/>
                  <a:pt x="939800" y="3200400"/>
                </a:cubicBezTo>
                <a:cubicBezTo>
                  <a:pt x="656167" y="3344333"/>
                  <a:pt x="328083" y="3335866"/>
                  <a:pt x="0" y="3327400"/>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62" name="Rechthoek: afgeronde hoeken 161">
            <a:extLst>
              <a:ext uri="{FF2B5EF4-FFF2-40B4-BE49-F238E27FC236}">
                <a16:creationId xmlns:a16="http://schemas.microsoft.com/office/drawing/2014/main" id="{17033659-5DFD-350B-CB44-6415911075D0}"/>
              </a:ext>
            </a:extLst>
          </p:cNvPr>
          <p:cNvSpPr/>
          <p:nvPr/>
        </p:nvSpPr>
        <p:spPr>
          <a:xfrm rot="4087070">
            <a:off x="7091381" y="2296076"/>
            <a:ext cx="96312" cy="87347"/>
          </a:xfrm>
          <a:prstGeom prst="roundRect">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63" name="Rechthoek: afgeronde hoeken 162">
            <a:extLst>
              <a:ext uri="{FF2B5EF4-FFF2-40B4-BE49-F238E27FC236}">
                <a16:creationId xmlns:a16="http://schemas.microsoft.com/office/drawing/2014/main" id="{19454E91-3263-B869-2388-E9F4225C398B}"/>
              </a:ext>
            </a:extLst>
          </p:cNvPr>
          <p:cNvSpPr/>
          <p:nvPr/>
        </p:nvSpPr>
        <p:spPr>
          <a:xfrm rot="3765456">
            <a:off x="7229555" y="2635470"/>
            <a:ext cx="96312" cy="87347"/>
          </a:xfrm>
          <a:prstGeom prst="roundRect">
            <a:avLst>
              <a:gd name="adj" fmla="val 50000"/>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8" name="Vrije vorm: vorm 17">
            <a:extLst>
              <a:ext uri="{FF2B5EF4-FFF2-40B4-BE49-F238E27FC236}">
                <a16:creationId xmlns:a16="http://schemas.microsoft.com/office/drawing/2014/main" id="{CE63DA1A-DBE2-FC8B-6675-1D56165125C1}"/>
              </a:ext>
            </a:extLst>
          </p:cNvPr>
          <p:cNvSpPr/>
          <p:nvPr/>
        </p:nvSpPr>
        <p:spPr>
          <a:xfrm>
            <a:off x="6532245" y="1754505"/>
            <a:ext cx="1371600" cy="1337746"/>
          </a:xfrm>
          <a:custGeom>
            <a:avLst/>
            <a:gdLst>
              <a:gd name="connsiteX0" fmla="*/ 0 w 1828800"/>
              <a:gd name="connsiteY0" fmla="*/ 0 h 1783661"/>
              <a:gd name="connsiteX1" fmla="*/ 609600 w 1828800"/>
              <a:gd name="connsiteY1" fmla="*/ 350520 h 1783661"/>
              <a:gd name="connsiteX2" fmla="*/ 1028700 w 1828800"/>
              <a:gd name="connsiteY2" fmla="*/ 1303020 h 1783661"/>
              <a:gd name="connsiteX3" fmla="*/ 1524000 w 1828800"/>
              <a:gd name="connsiteY3" fmla="*/ 1706880 h 1783661"/>
              <a:gd name="connsiteX4" fmla="*/ 1828800 w 1828800"/>
              <a:gd name="connsiteY4" fmla="*/ 1783080 h 178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783661">
                <a:moveTo>
                  <a:pt x="0" y="0"/>
                </a:moveTo>
                <a:cubicBezTo>
                  <a:pt x="219075" y="66675"/>
                  <a:pt x="438150" y="133350"/>
                  <a:pt x="609600" y="350520"/>
                </a:cubicBezTo>
                <a:cubicBezTo>
                  <a:pt x="781050" y="567690"/>
                  <a:pt x="876300" y="1076960"/>
                  <a:pt x="1028700" y="1303020"/>
                </a:cubicBezTo>
                <a:cubicBezTo>
                  <a:pt x="1181100" y="1529080"/>
                  <a:pt x="1390650" y="1626870"/>
                  <a:pt x="1524000" y="1706880"/>
                </a:cubicBezTo>
                <a:cubicBezTo>
                  <a:pt x="1657350" y="1786890"/>
                  <a:pt x="1743075" y="1784985"/>
                  <a:pt x="1828800" y="1783080"/>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38" name="Rechthoek: afgeronde hoeken 137">
            <a:extLst>
              <a:ext uri="{FF2B5EF4-FFF2-40B4-BE49-F238E27FC236}">
                <a16:creationId xmlns:a16="http://schemas.microsoft.com/office/drawing/2014/main" id="{4FD33BB0-4E56-2F79-77AC-C7C93D10662C}"/>
              </a:ext>
            </a:extLst>
          </p:cNvPr>
          <p:cNvSpPr/>
          <p:nvPr/>
        </p:nvSpPr>
        <p:spPr>
          <a:xfrm rot="3305091">
            <a:off x="2615423" y="2099820"/>
            <a:ext cx="96312" cy="87347"/>
          </a:xfrm>
          <a:prstGeom prst="roundRect">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39" name="Rechthoek: afgeronde hoeken 138">
            <a:extLst>
              <a:ext uri="{FF2B5EF4-FFF2-40B4-BE49-F238E27FC236}">
                <a16:creationId xmlns:a16="http://schemas.microsoft.com/office/drawing/2014/main" id="{2216FE05-82A5-9BC6-FBFA-2AD311DDE2BA}"/>
              </a:ext>
            </a:extLst>
          </p:cNvPr>
          <p:cNvSpPr/>
          <p:nvPr/>
        </p:nvSpPr>
        <p:spPr>
          <a:xfrm rot="19018682">
            <a:off x="2289694" y="2507878"/>
            <a:ext cx="96312" cy="87347"/>
          </a:xfrm>
          <a:prstGeom prst="roundRect">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40" name="Rechthoek: afgeronde hoeken 139">
            <a:extLst>
              <a:ext uri="{FF2B5EF4-FFF2-40B4-BE49-F238E27FC236}">
                <a16:creationId xmlns:a16="http://schemas.microsoft.com/office/drawing/2014/main" id="{1F73E52B-915D-608C-626D-67AF70320F3E}"/>
              </a:ext>
            </a:extLst>
          </p:cNvPr>
          <p:cNvSpPr/>
          <p:nvPr/>
        </p:nvSpPr>
        <p:spPr>
          <a:xfrm rot="18903909">
            <a:off x="2828309" y="2345768"/>
            <a:ext cx="96312" cy="87347"/>
          </a:xfrm>
          <a:prstGeom prst="roundRect">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41" name="Rechthoek: afgeronde hoeken 140">
            <a:extLst>
              <a:ext uri="{FF2B5EF4-FFF2-40B4-BE49-F238E27FC236}">
                <a16:creationId xmlns:a16="http://schemas.microsoft.com/office/drawing/2014/main" id="{3BA064C1-0917-8470-994A-CDC77095E92F}"/>
              </a:ext>
            </a:extLst>
          </p:cNvPr>
          <p:cNvSpPr/>
          <p:nvPr/>
        </p:nvSpPr>
        <p:spPr>
          <a:xfrm rot="18692740">
            <a:off x="2395019" y="2771038"/>
            <a:ext cx="101832" cy="87347"/>
          </a:xfrm>
          <a:prstGeom prst="roundRect">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42" name="Rechthoek: afgeronde hoeken 141">
            <a:extLst>
              <a:ext uri="{FF2B5EF4-FFF2-40B4-BE49-F238E27FC236}">
                <a16:creationId xmlns:a16="http://schemas.microsoft.com/office/drawing/2014/main" id="{6D34C1F2-0E82-FBFE-483A-F3C6C953C518}"/>
              </a:ext>
            </a:extLst>
          </p:cNvPr>
          <p:cNvSpPr/>
          <p:nvPr/>
        </p:nvSpPr>
        <p:spPr>
          <a:xfrm rot="1414868">
            <a:off x="1973827" y="3265954"/>
            <a:ext cx="96312" cy="87347"/>
          </a:xfrm>
          <a:prstGeom prst="roundRect">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43" name="Rechthoek: afgeronde hoeken 142">
            <a:extLst>
              <a:ext uri="{FF2B5EF4-FFF2-40B4-BE49-F238E27FC236}">
                <a16:creationId xmlns:a16="http://schemas.microsoft.com/office/drawing/2014/main" id="{4435B7B6-7DEA-BA72-534E-43079B27E461}"/>
              </a:ext>
            </a:extLst>
          </p:cNvPr>
          <p:cNvSpPr/>
          <p:nvPr/>
        </p:nvSpPr>
        <p:spPr>
          <a:xfrm rot="1443208">
            <a:off x="2198720" y="3417137"/>
            <a:ext cx="96312" cy="87347"/>
          </a:xfrm>
          <a:prstGeom prst="roundRect">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37" name="Rechthoek: afgeronde hoeken 136">
            <a:extLst>
              <a:ext uri="{FF2B5EF4-FFF2-40B4-BE49-F238E27FC236}">
                <a16:creationId xmlns:a16="http://schemas.microsoft.com/office/drawing/2014/main" id="{A8F2D303-99D7-A203-E477-B9B7FD518D67}"/>
              </a:ext>
            </a:extLst>
          </p:cNvPr>
          <p:cNvSpPr/>
          <p:nvPr/>
        </p:nvSpPr>
        <p:spPr>
          <a:xfrm rot="3097770">
            <a:off x="2506214" y="1962609"/>
            <a:ext cx="96312" cy="87347"/>
          </a:xfrm>
          <a:prstGeom prst="roundRect">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36" name="Rechthoek: afgeronde hoeken 135">
            <a:extLst>
              <a:ext uri="{FF2B5EF4-FFF2-40B4-BE49-F238E27FC236}">
                <a16:creationId xmlns:a16="http://schemas.microsoft.com/office/drawing/2014/main" id="{2DCA7FFD-D0AD-1B8D-AF1C-79265407A800}"/>
              </a:ext>
            </a:extLst>
          </p:cNvPr>
          <p:cNvSpPr/>
          <p:nvPr/>
        </p:nvSpPr>
        <p:spPr>
          <a:xfrm rot="4156618">
            <a:off x="2129519" y="2131091"/>
            <a:ext cx="96312" cy="87347"/>
          </a:xfrm>
          <a:prstGeom prst="roundRect">
            <a:avLst/>
          </a:prstGeom>
          <a:solidFill>
            <a:srgbClr val="D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35" name="Rechthoek: afgeronde hoeken 134">
            <a:extLst>
              <a:ext uri="{FF2B5EF4-FFF2-40B4-BE49-F238E27FC236}">
                <a16:creationId xmlns:a16="http://schemas.microsoft.com/office/drawing/2014/main" id="{9FDECBDE-A746-2705-0EB4-B933CFE748F5}"/>
              </a:ext>
            </a:extLst>
          </p:cNvPr>
          <p:cNvSpPr/>
          <p:nvPr/>
        </p:nvSpPr>
        <p:spPr>
          <a:xfrm>
            <a:off x="1979660" y="1747306"/>
            <a:ext cx="96312" cy="87347"/>
          </a:xfrm>
          <a:prstGeom prst="roundRect">
            <a:avLst/>
          </a:prstGeom>
          <a:solidFill>
            <a:srgbClr val="DDF4FC">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23" name="Vrije vorm: vorm 122">
            <a:extLst>
              <a:ext uri="{FF2B5EF4-FFF2-40B4-BE49-F238E27FC236}">
                <a16:creationId xmlns:a16="http://schemas.microsoft.com/office/drawing/2014/main" id="{B2CDBE95-2AE2-C595-9B9C-74AAB6A32621}"/>
              </a:ext>
            </a:extLst>
          </p:cNvPr>
          <p:cNvSpPr/>
          <p:nvPr/>
        </p:nvSpPr>
        <p:spPr>
          <a:xfrm>
            <a:off x="1152525" y="1518623"/>
            <a:ext cx="2181225" cy="1733654"/>
          </a:xfrm>
          <a:custGeom>
            <a:avLst/>
            <a:gdLst>
              <a:gd name="connsiteX0" fmla="*/ 2908300 w 2908300"/>
              <a:gd name="connsiteY0" fmla="*/ 2355170 h 2386239"/>
              <a:gd name="connsiteX1" fmla="*/ 1917700 w 2908300"/>
              <a:gd name="connsiteY1" fmla="*/ 2101170 h 2386239"/>
              <a:gd name="connsiteX2" fmla="*/ 1041400 w 2908300"/>
              <a:gd name="connsiteY2" fmla="*/ 285070 h 2386239"/>
              <a:gd name="connsiteX3" fmla="*/ 0 w 2908300"/>
              <a:gd name="connsiteY3" fmla="*/ 31070 h 2386239"/>
            </a:gdLst>
            <a:ahLst/>
            <a:cxnLst>
              <a:cxn ang="0">
                <a:pos x="connsiteX0" y="connsiteY0"/>
              </a:cxn>
              <a:cxn ang="0">
                <a:pos x="connsiteX1" y="connsiteY1"/>
              </a:cxn>
              <a:cxn ang="0">
                <a:pos x="connsiteX2" y="connsiteY2"/>
              </a:cxn>
              <a:cxn ang="0">
                <a:pos x="connsiteX3" y="connsiteY3"/>
              </a:cxn>
            </a:cxnLst>
            <a:rect l="l" t="t" r="r" b="b"/>
            <a:pathLst>
              <a:path w="2908300" h="2386239">
                <a:moveTo>
                  <a:pt x="2908300" y="2355170"/>
                </a:moveTo>
                <a:cubicBezTo>
                  <a:pt x="2568575" y="2400678"/>
                  <a:pt x="2228850" y="2446187"/>
                  <a:pt x="1917700" y="2101170"/>
                </a:cubicBezTo>
                <a:cubicBezTo>
                  <a:pt x="1606550" y="1756153"/>
                  <a:pt x="1361017" y="630087"/>
                  <a:pt x="1041400" y="285070"/>
                </a:cubicBezTo>
                <a:cubicBezTo>
                  <a:pt x="721783" y="-59947"/>
                  <a:pt x="360891" y="-14439"/>
                  <a:pt x="0" y="31070"/>
                </a:cubicBezTo>
              </a:path>
            </a:pathLst>
          </a:custGeom>
          <a:noFill/>
          <a:ln w="22225">
            <a:solidFill>
              <a:srgbClr val="1A8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27" name="Vrije vorm: vorm 126">
            <a:extLst>
              <a:ext uri="{FF2B5EF4-FFF2-40B4-BE49-F238E27FC236}">
                <a16:creationId xmlns:a16="http://schemas.microsoft.com/office/drawing/2014/main" id="{BBD706FD-80F3-0D80-CCC9-193A3A953DC3}"/>
              </a:ext>
            </a:extLst>
          </p:cNvPr>
          <p:cNvSpPr/>
          <p:nvPr/>
        </p:nvSpPr>
        <p:spPr>
          <a:xfrm>
            <a:off x="1143000" y="1788412"/>
            <a:ext cx="2219325" cy="992888"/>
          </a:xfrm>
          <a:custGeom>
            <a:avLst/>
            <a:gdLst>
              <a:gd name="connsiteX0" fmla="*/ 2959100 w 2959100"/>
              <a:gd name="connsiteY0" fmla="*/ 1323850 h 1323850"/>
              <a:gd name="connsiteX1" fmla="*/ 2209800 w 2959100"/>
              <a:gd name="connsiteY1" fmla="*/ 701550 h 1323850"/>
              <a:gd name="connsiteX2" fmla="*/ 1574800 w 2959100"/>
              <a:gd name="connsiteY2" fmla="*/ 79250 h 1323850"/>
              <a:gd name="connsiteX3" fmla="*/ 0 w 2959100"/>
              <a:gd name="connsiteY3" fmla="*/ 28450 h 1323850"/>
            </a:gdLst>
            <a:ahLst/>
            <a:cxnLst>
              <a:cxn ang="0">
                <a:pos x="connsiteX0" y="connsiteY0"/>
              </a:cxn>
              <a:cxn ang="0">
                <a:pos x="connsiteX1" y="connsiteY1"/>
              </a:cxn>
              <a:cxn ang="0">
                <a:pos x="connsiteX2" y="connsiteY2"/>
              </a:cxn>
              <a:cxn ang="0">
                <a:pos x="connsiteX3" y="connsiteY3"/>
              </a:cxn>
            </a:cxnLst>
            <a:rect l="l" t="t" r="r" b="b"/>
            <a:pathLst>
              <a:path w="2959100" h="1323850">
                <a:moveTo>
                  <a:pt x="2959100" y="1323850"/>
                </a:moveTo>
                <a:cubicBezTo>
                  <a:pt x="2699808" y="1116416"/>
                  <a:pt x="2440517" y="908983"/>
                  <a:pt x="2209800" y="701550"/>
                </a:cubicBezTo>
                <a:cubicBezTo>
                  <a:pt x="1979083" y="494117"/>
                  <a:pt x="1943100" y="191433"/>
                  <a:pt x="1574800" y="79250"/>
                </a:cubicBezTo>
                <a:cubicBezTo>
                  <a:pt x="1206500" y="-32933"/>
                  <a:pt x="603250" y="-2242"/>
                  <a:pt x="0" y="28450"/>
                </a:cubicBezTo>
              </a:path>
            </a:pathLst>
          </a:custGeom>
          <a:noFill/>
          <a:ln w="22225">
            <a:solidFill>
              <a:srgbClr val="8038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
        <p:nvSpPr>
          <p:cNvPr id="128" name="Vrije vorm: vorm 127">
            <a:extLst>
              <a:ext uri="{FF2B5EF4-FFF2-40B4-BE49-F238E27FC236}">
                <a16:creationId xmlns:a16="http://schemas.microsoft.com/office/drawing/2014/main" id="{16BCC300-E79C-13CF-2E15-C65595E7FAC5}"/>
              </a:ext>
            </a:extLst>
          </p:cNvPr>
          <p:cNvSpPr/>
          <p:nvPr/>
        </p:nvSpPr>
        <p:spPr>
          <a:xfrm>
            <a:off x="1110616" y="3190824"/>
            <a:ext cx="2204084" cy="1000177"/>
          </a:xfrm>
          <a:custGeom>
            <a:avLst/>
            <a:gdLst>
              <a:gd name="connsiteX0" fmla="*/ 2857500 w 2857500"/>
              <a:gd name="connsiteY0" fmla="*/ 1333569 h 1333569"/>
              <a:gd name="connsiteX1" fmla="*/ 1892300 w 2857500"/>
              <a:gd name="connsiteY1" fmla="*/ 762069 h 1333569"/>
              <a:gd name="connsiteX2" fmla="*/ 1066800 w 2857500"/>
              <a:gd name="connsiteY2" fmla="*/ 101669 h 1333569"/>
              <a:gd name="connsiteX3" fmla="*/ 0 w 2857500"/>
              <a:gd name="connsiteY3" fmla="*/ 12769 h 1333569"/>
            </a:gdLst>
            <a:ahLst/>
            <a:cxnLst>
              <a:cxn ang="0">
                <a:pos x="connsiteX0" y="connsiteY0"/>
              </a:cxn>
              <a:cxn ang="0">
                <a:pos x="connsiteX1" y="connsiteY1"/>
              </a:cxn>
              <a:cxn ang="0">
                <a:pos x="connsiteX2" y="connsiteY2"/>
              </a:cxn>
              <a:cxn ang="0">
                <a:pos x="connsiteX3" y="connsiteY3"/>
              </a:cxn>
            </a:cxnLst>
            <a:rect l="l" t="t" r="r" b="b"/>
            <a:pathLst>
              <a:path w="2857500" h="1333569">
                <a:moveTo>
                  <a:pt x="2857500" y="1333569"/>
                </a:moveTo>
                <a:cubicBezTo>
                  <a:pt x="2524125" y="1150477"/>
                  <a:pt x="2190750" y="967386"/>
                  <a:pt x="1892300" y="762069"/>
                </a:cubicBezTo>
                <a:cubicBezTo>
                  <a:pt x="1593850" y="556752"/>
                  <a:pt x="1382183" y="226552"/>
                  <a:pt x="1066800" y="101669"/>
                </a:cubicBezTo>
                <a:cubicBezTo>
                  <a:pt x="751417" y="-23214"/>
                  <a:pt x="375708" y="-5223"/>
                  <a:pt x="0" y="12769"/>
                </a:cubicBezTo>
              </a:path>
            </a:pathLst>
          </a:custGeom>
          <a:noFill/>
          <a:ln w="22225">
            <a:solidFill>
              <a:srgbClr val="39CD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spTree>
    <p:extLst>
      <p:ext uri="{BB962C8B-B14F-4D97-AF65-F5344CB8AC3E}">
        <p14:creationId xmlns:p14="http://schemas.microsoft.com/office/powerpoint/2010/main" val="96029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68CC-49D3-6D81-3FEF-3E34D4A9167E}"/>
              </a:ext>
            </a:extLst>
          </p:cNvPr>
          <p:cNvSpPr>
            <a:spLocks noGrp="1"/>
          </p:cNvSpPr>
          <p:nvPr>
            <p:ph type="title"/>
          </p:nvPr>
        </p:nvSpPr>
        <p:spPr/>
        <p:txBody>
          <a:bodyPr/>
          <a:lstStyle/>
          <a:p>
            <a:r>
              <a:rPr lang="en-US"/>
              <a:t>Wat </a:t>
            </a:r>
            <a:r>
              <a:rPr lang="en-US" err="1"/>
              <a:t>gebeurt</a:t>
            </a:r>
            <a:r>
              <a:rPr lang="en-US"/>
              <a:t> er </a:t>
            </a:r>
            <a:r>
              <a:rPr lang="en-US" err="1"/>
              <a:t>binnen</a:t>
            </a:r>
            <a:r>
              <a:rPr lang="en-US"/>
              <a:t> VSDS:</a:t>
            </a:r>
          </a:p>
        </p:txBody>
      </p:sp>
      <p:sp>
        <p:nvSpPr>
          <p:cNvPr id="3" name="Text Placeholder 2">
            <a:extLst>
              <a:ext uri="{FF2B5EF4-FFF2-40B4-BE49-F238E27FC236}">
                <a16:creationId xmlns:a16="http://schemas.microsoft.com/office/drawing/2014/main" id="{3FF9A67C-D236-5407-47CC-C316F2886418}"/>
              </a:ext>
            </a:extLst>
          </p:cNvPr>
          <p:cNvSpPr>
            <a:spLocks noGrp="1"/>
          </p:cNvSpPr>
          <p:nvPr>
            <p:ph type="body" idx="1"/>
          </p:nvPr>
        </p:nvSpPr>
        <p:spPr>
          <a:xfrm>
            <a:off x="1065540" y="1099200"/>
            <a:ext cx="7538460" cy="2754000"/>
          </a:xfrm>
        </p:spPr>
        <p:txBody>
          <a:bodyPr/>
          <a:lstStyle/>
          <a:p>
            <a:r>
              <a:rPr lang="en-US" sz="2000"/>
              <a:t>Data </a:t>
            </a:r>
            <a:r>
              <a:rPr lang="en-US" sz="2000" err="1"/>
              <a:t>uitwisselingsprotocol</a:t>
            </a:r>
            <a:r>
              <a:rPr lang="en-US" sz="2000"/>
              <a:t> </a:t>
            </a:r>
            <a:r>
              <a:rPr lang="en-US" sz="2000" err="1"/>
              <a:t>wordt</a:t>
            </a:r>
            <a:r>
              <a:rPr lang="en-US" sz="2000"/>
              <a:t> </a:t>
            </a:r>
            <a:r>
              <a:rPr lang="en-US" sz="2000" err="1"/>
              <a:t>opgesteld</a:t>
            </a:r>
            <a:r>
              <a:rPr lang="en-US" sz="2000"/>
              <a:t>:</a:t>
            </a:r>
          </a:p>
          <a:p>
            <a:pPr lvl="1"/>
            <a:r>
              <a:rPr lang="en-US" sz="2000"/>
              <a:t>LDES (linked data even streams)</a:t>
            </a:r>
          </a:p>
          <a:p>
            <a:pPr lvl="1"/>
            <a:r>
              <a:rPr lang="en-US" sz="2000" err="1"/>
              <a:t>Toepasbaar</a:t>
            </a:r>
            <a:r>
              <a:rPr lang="en-US" sz="2000"/>
              <a:t> </a:t>
            </a:r>
            <a:r>
              <a:rPr lang="en-US" sz="2000" err="1"/>
              <a:t>voor</a:t>
            </a:r>
            <a:r>
              <a:rPr lang="en-US" sz="2000"/>
              <a:t> </a:t>
            </a:r>
            <a:r>
              <a:rPr lang="en-US" sz="2000" err="1"/>
              <a:t>verschillende</a:t>
            </a:r>
            <a:r>
              <a:rPr lang="en-US" sz="2000"/>
              <a:t> </a:t>
            </a:r>
            <a:r>
              <a:rPr lang="en-US" sz="2000" err="1"/>
              <a:t>soorten</a:t>
            </a:r>
            <a:r>
              <a:rPr lang="en-US" sz="2000"/>
              <a:t> data</a:t>
            </a:r>
          </a:p>
          <a:p>
            <a:r>
              <a:rPr lang="en-US" sz="2000" err="1"/>
              <a:t>Ontwikkelen</a:t>
            </a:r>
            <a:r>
              <a:rPr lang="en-US" sz="2000"/>
              <a:t> van </a:t>
            </a:r>
            <a:r>
              <a:rPr lang="en-US" sz="2000" err="1"/>
              <a:t>bouwblokken</a:t>
            </a:r>
            <a:r>
              <a:rPr lang="en-US" sz="2000"/>
              <a:t> (de </a:t>
            </a:r>
            <a:r>
              <a:rPr lang="en-US" sz="2000" err="1"/>
              <a:t>convertoren</a:t>
            </a:r>
            <a:r>
              <a:rPr lang="en-US" sz="2000"/>
              <a:t>) </a:t>
            </a:r>
            <a:r>
              <a:rPr lang="en-US" sz="2000" err="1"/>
              <a:t>zodat</a:t>
            </a:r>
            <a:r>
              <a:rPr lang="en-US" sz="2000"/>
              <a:t> data </a:t>
            </a:r>
            <a:r>
              <a:rPr lang="en-US" sz="2000" err="1"/>
              <a:t>naar</a:t>
            </a:r>
            <a:r>
              <a:rPr lang="en-US" sz="2000"/>
              <a:t> LDES </a:t>
            </a:r>
            <a:r>
              <a:rPr lang="en-US" sz="2000" err="1"/>
              <a:t>wordt</a:t>
            </a:r>
            <a:r>
              <a:rPr lang="en-US" sz="2000"/>
              <a:t> </a:t>
            </a:r>
            <a:r>
              <a:rPr lang="en-US" sz="2000" err="1"/>
              <a:t>omgezet</a:t>
            </a:r>
            <a:endParaRPr lang="en-US" sz="2000"/>
          </a:p>
          <a:p>
            <a:r>
              <a:rPr lang="en-US" sz="2000"/>
              <a:t>Alle centrale </a:t>
            </a:r>
            <a:r>
              <a:rPr lang="en-US" sz="2000" err="1"/>
              <a:t>componenten</a:t>
            </a:r>
            <a:r>
              <a:rPr lang="en-US" sz="2000"/>
              <a:t> in </a:t>
            </a:r>
            <a:r>
              <a:rPr lang="en-US" sz="2000" err="1"/>
              <a:t>een</a:t>
            </a:r>
            <a:r>
              <a:rPr lang="en-US" sz="2000"/>
              <a:t> dataspace:</a:t>
            </a:r>
          </a:p>
          <a:p>
            <a:pPr lvl="1"/>
            <a:r>
              <a:rPr lang="en-US" sz="2000"/>
              <a:t>Meta data: data </a:t>
            </a:r>
            <a:r>
              <a:rPr lang="en-US" sz="2000" err="1"/>
              <a:t>vindplaats</a:t>
            </a:r>
            <a:endParaRPr lang="en-US" sz="2000"/>
          </a:p>
          <a:p>
            <a:pPr lvl="1"/>
            <a:r>
              <a:rPr lang="en-US" sz="2000"/>
              <a:t>Governance </a:t>
            </a:r>
            <a:r>
              <a:rPr lang="en-US" sz="2000" err="1"/>
              <a:t>afspraken</a:t>
            </a:r>
            <a:endParaRPr lang="en-US" sz="2000"/>
          </a:p>
          <a:p>
            <a:pPr lvl="1"/>
            <a:r>
              <a:rPr lang="en-US" sz="2000" err="1"/>
              <a:t>Ondersteunende</a:t>
            </a:r>
            <a:r>
              <a:rPr lang="en-US" sz="2000"/>
              <a:t> </a:t>
            </a:r>
            <a:r>
              <a:rPr lang="en-US" sz="2000" err="1"/>
              <a:t>zaken</a:t>
            </a:r>
            <a:r>
              <a:rPr lang="en-US" sz="2000"/>
              <a:t>: security, </a:t>
            </a:r>
            <a:r>
              <a:rPr lang="en-US" sz="2000" err="1"/>
              <a:t>authenticatie</a:t>
            </a:r>
            <a:r>
              <a:rPr lang="en-US" sz="2000"/>
              <a:t>, etc.</a:t>
            </a:r>
          </a:p>
          <a:p>
            <a:r>
              <a:rPr lang="en-US" sz="2000" err="1"/>
              <a:t>Ondersteuning</a:t>
            </a:r>
            <a:r>
              <a:rPr lang="en-US" sz="2000"/>
              <a:t> </a:t>
            </a:r>
            <a:r>
              <a:rPr lang="en-US" sz="2000" err="1"/>
              <a:t>bij</a:t>
            </a:r>
            <a:r>
              <a:rPr lang="en-US" sz="2000"/>
              <a:t> ‘</a:t>
            </a:r>
            <a:r>
              <a:rPr lang="en-US" sz="2000" err="1"/>
              <a:t>onboarden</a:t>
            </a:r>
            <a:r>
              <a:rPr lang="en-US" sz="2000"/>
              <a:t>’: data publishers mee </a:t>
            </a:r>
            <a:r>
              <a:rPr lang="en-US" sz="2000" err="1"/>
              <a:t>helpen</a:t>
            </a:r>
            <a:r>
              <a:rPr lang="en-US" sz="2000"/>
              <a:t> om </a:t>
            </a:r>
            <a:r>
              <a:rPr lang="en-US" sz="2000" err="1"/>
              <a:t>aan</a:t>
            </a:r>
            <a:r>
              <a:rPr lang="en-US" sz="2000"/>
              <a:t> </a:t>
            </a:r>
            <a:r>
              <a:rPr lang="en-US" sz="2000" err="1"/>
              <a:t>te</a:t>
            </a:r>
            <a:r>
              <a:rPr lang="en-US" sz="2000"/>
              <a:t> </a:t>
            </a:r>
            <a:r>
              <a:rPr lang="en-US" sz="2000" err="1"/>
              <a:t>haken</a:t>
            </a:r>
            <a:endParaRPr lang="en-US" sz="2000"/>
          </a:p>
        </p:txBody>
      </p:sp>
      <p:pic>
        <p:nvPicPr>
          <p:cNvPr id="4" name="Afbeelding 3">
            <a:extLst>
              <a:ext uri="{FF2B5EF4-FFF2-40B4-BE49-F238E27FC236}">
                <a16:creationId xmlns:a16="http://schemas.microsoft.com/office/drawing/2014/main" id="{53EEB55C-9632-D991-9C44-3A44A7B982E6}"/>
              </a:ext>
            </a:extLst>
          </p:cNvPr>
          <p:cNvPicPr>
            <a:picLocks noChangeAspect="1"/>
          </p:cNvPicPr>
          <p:nvPr/>
        </p:nvPicPr>
        <p:blipFill>
          <a:blip r:embed="rId2"/>
          <a:stretch>
            <a:fillRect/>
          </a:stretch>
        </p:blipFill>
        <p:spPr>
          <a:xfrm rot="20340000">
            <a:off x="204593" y="1285228"/>
            <a:ext cx="670814" cy="378000"/>
          </a:xfrm>
          <a:prstGeom prst="rect">
            <a:avLst/>
          </a:prstGeom>
        </p:spPr>
      </p:pic>
      <p:sp>
        <p:nvSpPr>
          <p:cNvPr id="5" name="Vrije vorm: vorm 4">
            <a:extLst>
              <a:ext uri="{FF2B5EF4-FFF2-40B4-BE49-F238E27FC236}">
                <a16:creationId xmlns:a16="http://schemas.microsoft.com/office/drawing/2014/main" id="{F5AF9D5D-FA1D-0BAF-C927-D6697F48CFCA}"/>
              </a:ext>
            </a:extLst>
          </p:cNvPr>
          <p:cNvSpPr/>
          <p:nvPr/>
        </p:nvSpPr>
        <p:spPr>
          <a:xfrm>
            <a:off x="807025" y="1365293"/>
            <a:ext cx="641654" cy="52407"/>
          </a:xfrm>
          <a:custGeom>
            <a:avLst/>
            <a:gdLst>
              <a:gd name="connsiteX0" fmla="*/ 1701800 w 1701800"/>
              <a:gd name="connsiteY0" fmla="*/ 139750 h 139750"/>
              <a:gd name="connsiteX1" fmla="*/ 825500 w 1701800"/>
              <a:gd name="connsiteY1" fmla="*/ 50 h 139750"/>
              <a:gd name="connsiteX2" fmla="*/ 0 w 1701800"/>
              <a:gd name="connsiteY2" fmla="*/ 127050 h 139750"/>
            </a:gdLst>
            <a:ahLst/>
            <a:cxnLst>
              <a:cxn ang="0">
                <a:pos x="connsiteX0" y="connsiteY0"/>
              </a:cxn>
              <a:cxn ang="0">
                <a:pos x="connsiteX1" y="connsiteY1"/>
              </a:cxn>
              <a:cxn ang="0">
                <a:pos x="connsiteX2" y="connsiteY2"/>
              </a:cxn>
            </a:cxnLst>
            <a:rect l="l" t="t" r="r" b="b"/>
            <a:pathLst>
              <a:path w="1701800" h="139750">
                <a:moveTo>
                  <a:pt x="1701800" y="139750"/>
                </a:moveTo>
                <a:cubicBezTo>
                  <a:pt x="1405466" y="70958"/>
                  <a:pt x="1109133" y="2167"/>
                  <a:pt x="825500" y="50"/>
                </a:cubicBezTo>
                <a:cubicBezTo>
                  <a:pt x="541867" y="-2067"/>
                  <a:pt x="270933" y="62491"/>
                  <a:pt x="0" y="127050"/>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prstClr val="white"/>
              </a:solidFill>
              <a:latin typeface="Calibri" panose="020F0502020204030204"/>
            </a:endParaRPr>
          </a:p>
        </p:txBody>
      </p:sp>
      <p:pic>
        <p:nvPicPr>
          <p:cNvPr id="8" name="Afbeelding 7">
            <a:extLst>
              <a:ext uri="{FF2B5EF4-FFF2-40B4-BE49-F238E27FC236}">
                <a16:creationId xmlns:a16="http://schemas.microsoft.com/office/drawing/2014/main" id="{2E28CF05-A351-EE7D-E617-81C5B8C1FE98}"/>
              </a:ext>
            </a:extLst>
          </p:cNvPr>
          <p:cNvPicPr>
            <a:picLocks noChangeAspect="1"/>
          </p:cNvPicPr>
          <p:nvPr/>
        </p:nvPicPr>
        <p:blipFill>
          <a:blip r:embed="rId2"/>
          <a:stretch>
            <a:fillRect/>
          </a:stretch>
        </p:blipFill>
        <p:spPr>
          <a:xfrm rot="20340000">
            <a:off x="543154" y="2206333"/>
            <a:ext cx="670814" cy="378000"/>
          </a:xfrm>
          <a:prstGeom prst="rect">
            <a:avLst/>
          </a:prstGeom>
        </p:spPr>
      </p:pic>
      <p:pic>
        <p:nvPicPr>
          <p:cNvPr id="9" name="Afbeelding 8">
            <a:extLst>
              <a:ext uri="{FF2B5EF4-FFF2-40B4-BE49-F238E27FC236}">
                <a16:creationId xmlns:a16="http://schemas.microsoft.com/office/drawing/2014/main" id="{805EA1DD-9A9A-1D63-EC06-0127DE30A8DE}"/>
              </a:ext>
            </a:extLst>
          </p:cNvPr>
          <p:cNvPicPr>
            <a:picLocks noChangeAspect="1"/>
          </p:cNvPicPr>
          <p:nvPr/>
        </p:nvPicPr>
        <p:blipFill>
          <a:blip r:embed="rId3"/>
          <a:stretch>
            <a:fillRect/>
          </a:stretch>
        </p:blipFill>
        <p:spPr>
          <a:xfrm>
            <a:off x="376969" y="1917831"/>
            <a:ext cx="278916" cy="827604"/>
          </a:xfrm>
          <a:prstGeom prst="rect">
            <a:avLst/>
          </a:prstGeom>
        </p:spPr>
      </p:pic>
    </p:spTree>
    <p:extLst>
      <p:ext uri="{BB962C8B-B14F-4D97-AF65-F5344CB8AC3E}">
        <p14:creationId xmlns:p14="http://schemas.microsoft.com/office/powerpoint/2010/main" val="255786962"/>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1" ma:contentTypeDescription="Create a new document." ma:contentTypeScope="" ma:versionID="20c5ff2fe643e2f9168d43a073f0367c">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0af9a46cfb80bca757dbbb7442467b8d"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5AC28A-1F17-47EF-84B6-CB613BAB2D54}">
  <ds:schemaRefs>
    <ds:schemaRef ds:uri="9a9ec0f0-7796-43d0-ac1f-4c8c46ee0bd1"/>
    <ds:schemaRef ds:uri="d8af5a5f-e2e6-468c-9f28-f81d99523fed"/>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5AB7F2B-D0FC-488D-87E9-B8DFA1D9B40A}">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96E4DC-E548-477E-8498-F9B1100DBB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49</Slides>
  <Notes>40</Notes>
  <HiddenSlides>1</HiddenSlide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4_Presentatie_verbeelding werkt - kopie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 gebeurt er binnen VSDS:</vt:lpstr>
      <vt:lpstr>PowerPoint Presentation</vt:lpstr>
      <vt:lpstr>PowerPoint Presentation</vt:lpstr>
      <vt:lpstr>Hoe willen we dit doen?</vt:lpstr>
      <vt:lpstr>Werkgroep ecosysteem</vt:lpstr>
      <vt:lpstr>Opsplitsing semantiek vs. Functionele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Verkeersmetingen </vt:lpstr>
      <vt:lpstr>Use Case 1: Dashboard</vt:lpstr>
      <vt:lpstr>Use Case 2: Analyse</vt:lpstr>
      <vt:lpstr>Use Case 3: Model</vt:lpstr>
      <vt:lpstr>PowerPoint Presentation</vt:lpstr>
      <vt:lpstr>PowerPoint Presentation</vt:lpstr>
      <vt:lpstr>PowerPoint Presentation</vt:lpstr>
      <vt:lpstr>Startpunt</vt:lpstr>
      <vt:lpstr>OSLO Observaties en metingen</vt:lpstr>
      <vt:lpstr>OSLO Sensoren en bemonstering</vt:lpstr>
      <vt:lpstr>OSLO Fietsinfrastructuur</vt:lpstr>
      <vt:lpstr>OSLO Datakwaliteit</vt:lpstr>
      <vt:lpstr>OSLO Generiek</vt:lpstr>
      <vt:lpstr>INSPIRE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Vylders</dc:creator>
  <cp:revision>1</cp:revision>
  <dcterms:modified xsi:type="dcterms:W3CDTF">2023-03-09T08:59:27Z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